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4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666B0-58B6-4737-AC15-94B1508D0F81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7B8581E-09B7-4FB1-976A-57CBAA9388B8}">
      <dgm:prSet/>
      <dgm:spPr/>
      <dgm:t>
        <a:bodyPr/>
        <a:lstStyle/>
        <a:p>
          <a:r>
            <a:rPr lang="tr-TR"/>
            <a:t>وجدت مشكلة في التوصيل</a:t>
          </a:r>
          <a:endParaRPr lang="en-US"/>
        </a:p>
      </dgm:t>
    </dgm:pt>
    <dgm:pt modelId="{9005B5FD-0209-4F9D-8A0A-AC47A258B042}" type="parTrans" cxnId="{B6C31E10-16EE-4BF9-96C5-83376A00859D}">
      <dgm:prSet/>
      <dgm:spPr/>
      <dgm:t>
        <a:bodyPr/>
        <a:lstStyle/>
        <a:p>
          <a:endParaRPr lang="en-US"/>
        </a:p>
      </dgm:t>
    </dgm:pt>
    <dgm:pt modelId="{3E78AADD-0B25-4D9A-9A0D-C92A0C5730ED}" type="sibTrans" cxnId="{B6C31E10-16EE-4BF9-96C5-83376A00859D}">
      <dgm:prSet/>
      <dgm:spPr/>
      <dgm:t>
        <a:bodyPr/>
        <a:lstStyle/>
        <a:p>
          <a:endParaRPr lang="en-US"/>
        </a:p>
      </dgm:t>
    </dgm:pt>
    <dgm:pt modelId="{A30A0934-CD98-4F60-A59B-654476219F30}">
      <dgm:prSet/>
      <dgm:spPr/>
      <dgm:t>
        <a:bodyPr/>
        <a:lstStyle/>
        <a:p>
          <a:r>
            <a:rPr lang="tr-TR"/>
            <a:t>أجرة الشحن المرتفعة</a:t>
          </a:r>
          <a:endParaRPr lang="en-US"/>
        </a:p>
      </dgm:t>
    </dgm:pt>
    <dgm:pt modelId="{2E430A67-A1EB-4855-8931-FE9A78820A31}" type="parTrans" cxnId="{814234DC-C256-41CE-A950-72063ABFE2EE}">
      <dgm:prSet/>
      <dgm:spPr/>
      <dgm:t>
        <a:bodyPr/>
        <a:lstStyle/>
        <a:p>
          <a:endParaRPr lang="en-US"/>
        </a:p>
      </dgm:t>
    </dgm:pt>
    <dgm:pt modelId="{A02C4C4F-EFE2-4515-B8D0-E4D0053FB9F4}" type="sibTrans" cxnId="{814234DC-C256-41CE-A950-72063ABFE2EE}">
      <dgm:prSet/>
      <dgm:spPr/>
      <dgm:t>
        <a:bodyPr/>
        <a:lstStyle/>
        <a:p>
          <a:endParaRPr lang="en-US"/>
        </a:p>
      </dgm:t>
    </dgm:pt>
    <dgm:pt modelId="{BB17CDA7-93F4-4161-B0CF-5A1AC391DD42}">
      <dgm:prSet/>
      <dgm:spPr/>
      <dgm:t>
        <a:bodyPr/>
        <a:lstStyle/>
        <a:p>
          <a:r>
            <a:rPr lang="tr-TR"/>
            <a:t>إختلاف المقاسات على الواقع</a:t>
          </a:r>
          <a:endParaRPr lang="en-US"/>
        </a:p>
      </dgm:t>
    </dgm:pt>
    <dgm:pt modelId="{5FE00069-B4E1-40A0-9FCF-90425E45890D}" type="parTrans" cxnId="{BCF93B57-8762-4C54-A2D3-8AEF8DB0878B}">
      <dgm:prSet/>
      <dgm:spPr/>
      <dgm:t>
        <a:bodyPr/>
        <a:lstStyle/>
        <a:p>
          <a:endParaRPr lang="en-US"/>
        </a:p>
      </dgm:t>
    </dgm:pt>
    <dgm:pt modelId="{B5782E24-1CDE-414C-8E40-73D6C13477F6}" type="sibTrans" cxnId="{BCF93B57-8762-4C54-A2D3-8AEF8DB0878B}">
      <dgm:prSet/>
      <dgm:spPr/>
      <dgm:t>
        <a:bodyPr/>
        <a:lstStyle/>
        <a:p>
          <a:endParaRPr lang="en-US"/>
        </a:p>
      </dgm:t>
    </dgm:pt>
    <dgm:pt modelId="{8083463D-C9E3-4167-9671-448F6390928D}" type="pres">
      <dgm:prSet presAssocID="{5E8666B0-58B6-4737-AC15-94B1508D0F81}" presName="linear" presStyleCnt="0">
        <dgm:presLayoutVars>
          <dgm:animLvl val="lvl"/>
          <dgm:resizeHandles val="exact"/>
        </dgm:presLayoutVars>
      </dgm:prSet>
      <dgm:spPr/>
    </dgm:pt>
    <dgm:pt modelId="{B362E435-B908-4D6A-BD39-1F44BB38E527}" type="pres">
      <dgm:prSet presAssocID="{C7B8581E-09B7-4FB1-976A-57CBAA9388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1591AE-1BB7-41C0-93D7-A653A29F7DED}" type="pres">
      <dgm:prSet presAssocID="{3E78AADD-0B25-4D9A-9A0D-C92A0C5730ED}" presName="spacer" presStyleCnt="0"/>
      <dgm:spPr/>
    </dgm:pt>
    <dgm:pt modelId="{6AA3DEF9-DBE1-4709-9C9F-9F214F7AC3C4}" type="pres">
      <dgm:prSet presAssocID="{A30A0934-CD98-4F60-A59B-654476219F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977261-C9AA-4C52-9C6E-66B5534250BD}" type="pres">
      <dgm:prSet presAssocID="{A02C4C4F-EFE2-4515-B8D0-E4D0053FB9F4}" presName="spacer" presStyleCnt="0"/>
      <dgm:spPr/>
    </dgm:pt>
    <dgm:pt modelId="{04ECB9DA-CB9B-40C5-90A6-2C35BE2A3A8D}" type="pres">
      <dgm:prSet presAssocID="{BB17CDA7-93F4-4161-B0CF-5A1AC391DD4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6C31E10-16EE-4BF9-96C5-83376A00859D}" srcId="{5E8666B0-58B6-4737-AC15-94B1508D0F81}" destId="{C7B8581E-09B7-4FB1-976A-57CBAA9388B8}" srcOrd="0" destOrd="0" parTransId="{9005B5FD-0209-4F9D-8A0A-AC47A258B042}" sibTransId="{3E78AADD-0B25-4D9A-9A0D-C92A0C5730ED}"/>
    <dgm:cxn modelId="{40A2A660-E40D-4E30-99A8-1D162F4D5E32}" type="presOf" srcId="{5E8666B0-58B6-4737-AC15-94B1508D0F81}" destId="{8083463D-C9E3-4167-9671-448F6390928D}" srcOrd="0" destOrd="0" presId="urn:microsoft.com/office/officeart/2005/8/layout/vList2"/>
    <dgm:cxn modelId="{93EFAC62-CD63-49BB-816C-E7B96759BDFC}" type="presOf" srcId="{A30A0934-CD98-4F60-A59B-654476219F30}" destId="{6AA3DEF9-DBE1-4709-9C9F-9F214F7AC3C4}" srcOrd="0" destOrd="0" presId="urn:microsoft.com/office/officeart/2005/8/layout/vList2"/>
    <dgm:cxn modelId="{BCF93B57-8762-4C54-A2D3-8AEF8DB0878B}" srcId="{5E8666B0-58B6-4737-AC15-94B1508D0F81}" destId="{BB17CDA7-93F4-4161-B0CF-5A1AC391DD42}" srcOrd="2" destOrd="0" parTransId="{5FE00069-B4E1-40A0-9FCF-90425E45890D}" sibTransId="{B5782E24-1CDE-414C-8E40-73D6C13477F6}"/>
    <dgm:cxn modelId="{DCE1B292-2E78-4C6B-A7B2-BE3FD074A114}" type="presOf" srcId="{C7B8581E-09B7-4FB1-976A-57CBAA9388B8}" destId="{B362E435-B908-4D6A-BD39-1F44BB38E527}" srcOrd="0" destOrd="0" presId="urn:microsoft.com/office/officeart/2005/8/layout/vList2"/>
    <dgm:cxn modelId="{35B1E7CF-F65B-4AC5-BB77-9B23AF44C9A6}" type="presOf" srcId="{BB17CDA7-93F4-4161-B0CF-5A1AC391DD42}" destId="{04ECB9DA-CB9B-40C5-90A6-2C35BE2A3A8D}" srcOrd="0" destOrd="0" presId="urn:microsoft.com/office/officeart/2005/8/layout/vList2"/>
    <dgm:cxn modelId="{814234DC-C256-41CE-A950-72063ABFE2EE}" srcId="{5E8666B0-58B6-4737-AC15-94B1508D0F81}" destId="{A30A0934-CD98-4F60-A59B-654476219F30}" srcOrd="1" destOrd="0" parTransId="{2E430A67-A1EB-4855-8931-FE9A78820A31}" sibTransId="{A02C4C4F-EFE2-4515-B8D0-E4D0053FB9F4}"/>
    <dgm:cxn modelId="{88E4FEFE-761C-4595-99C3-DBE4FDEA06C1}" type="presParOf" srcId="{8083463D-C9E3-4167-9671-448F6390928D}" destId="{B362E435-B908-4D6A-BD39-1F44BB38E527}" srcOrd="0" destOrd="0" presId="urn:microsoft.com/office/officeart/2005/8/layout/vList2"/>
    <dgm:cxn modelId="{2CACBAFE-6A5E-4B0E-957B-CBCD8698A351}" type="presParOf" srcId="{8083463D-C9E3-4167-9671-448F6390928D}" destId="{551591AE-1BB7-41C0-93D7-A653A29F7DED}" srcOrd="1" destOrd="0" presId="urn:microsoft.com/office/officeart/2005/8/layout/vList2"/>
    <dgm:cxn modelId="{3E5C7D65-80D5-4F50-B899-9F606C549FEE}" type="presParOf" srcId="{8083463D-C9E3-4167-9671-448F6390928D}" destId="{6AA3DEF9-DBE1-4709-9C9F-9F214F7AC3C4}" srcOrd="2" destOrd="0" presId="urn:microsoft.com/office/officeart/2005/8/layout/vList2"/>
    <dgm:cxn modelId="{299EFA96-BCA1-4C78-880D-17CB60B87B50}" type="presParOf" srcId="{8083463D-C9E3-4167-9671-448F6390928D}" destId="{20977261-C9AA-4C52-9C6E-66B5534250BD}" srcOrd="3" destOrd="0" presId="urn:microsoft.com/office/officeart/2005/8/layout/vList2"/>
    <dgm:cxn modelId="{37387C6F-5FC7-48E9-A3FC-9D68CB6A275D}" type="presParOf" srcId="{8083463D-C9E3-4167-9671-448F6390928D}" destId="{04ECB9DA-CB9B-40C5-90A6-2C35BE2A3A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3C51B-774F-4750-BE1C-1439ADC992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AF0C5F-57AF-4089-BE9E-94710E6E5927}">
      <dgm:prSet/>
      <dgm:spPr/>
      <dgm:t>
        <a:bodyPr/>
        <a:lstStyle/>
        <a:p>
          <a:r>
            <a:rPr lang="tr-TR"/>
            <a:t>تم تعيين موظف للتوصيل مجاناً</a:t>
          </a:r>
          <a:endParaRPr lang="en-US"/>
        </a:p>
      </dgm:t>
    </dgm:pt>
    <dgm:pt modelId="{C8A14DFB-E8FA-424F-83AE-55AFCCE6BFA6}" type="parTrans" cxnId="{8FA14B78-8BDE-4629-9134-A458DA66B78D}">
      <dgm:prSet/>
      <dgm:spPr/>
      <dgm:t>
        <a:bodyPr/>
        <a:lstStyle/>
        <a:p>
          <a:endParaRPr lang="en-US"/>
        </a:p>
      </dgm:t>
    </dgm:pt>
    <dgm:pt modelId="{12E4E65C-605E-494D-9D15-97BF773C4240}" type="sibTrans" cxnId="{8FA14B78-8BDE-4629-9134-A458DA66B78D}">
      <dgm:prSet/>
      <dgm:spPr/>
      <dgm:t>
        <a:bodyPr/>
        <a:lstStyle/>
        <a:p>
          <a:endParaRPr lang="en-US"/>
        </a:p>
      </dgm:t>
    </dgm:pt>
    <dgm:pt modelId="{BB5F0C3D-29BD-4093-9B76-51AA093A8CB0}">
      <dgm:prSet/>
      <dgm:spPr/>
      <dgm:t>
        <a:bodyPr/>
        <a:lstStyle/>
        <a:p>
          <a:r>
            <a:rPr lang="tr-TR"/>
            <a:t>تم التعاقد مع شركة شحن للتقليل من أجور الشحن</a:t>
          </a:r>
          <a:endParaRPr lang="en-US"/>
        </a:p>
      </dgm:t>
    </dgm:pt>
    <dgm:pt modelId="{3837FD03-1188-4C0B-ABD5-374DA12AB9DF}" type="parTrans" cxnId="{19822E8D-C408-491E-A6F2-556605FF03A9}">
      <dgm:prSet/>
      <dgm:spPr/>
      <dgm:t>
        <a:bodyPr/>
        <a:lstStyle/>
        <a:p>
          <a:endParaRPr lang="en-US"/>
        </a:p>
      </dgm:t>
    </dgm:pt>
    <dgm:pt modelId="{C0DBBE21-39AA-46AD-AAA8-AC639ED0C1C2}" type="sibTrans" cxnId="{19822E8D-C408-491E-A6F2-556605FF03A9}">
      <dgm:prSet/>
      <dgm:spPr/>
      <dgm:t>
        <a:bodyPr/>
        <a:lstStyle/>
        <a:p>
          <a:endParaRPr lang="en-US"/>
        </a:p>
      </dgm:t>
    </dgm:pt>
    <dgm:pt modelId="{50CDE4D3-92BE-4B97-81DA-AA7B46A40996}">
      <dgm:prSet/>
      <dgm:spPr/>
      <dgm:t>
        <a:bodyPr/>
        <a:lstStyle/>
        <a:p>
          <a:r>
            <a:rPr lang="tr-TR"/>
            <a:t>خلال ٢٤ ساعة مسموح تبديل وترجيع البضائغ          </a:t>
          </a:r>
          <a:endParaRPr lang="en-US"/>
        </a:p>
      </dgm:t>
    </dgm:pt>
    <dgm:pt modelId="{61FD8B71-2051-4971-BFED-61B4E8618E2D}" type="parTrans" cxnId="{9DC2616A-F9A1-4F44-829B-D68AF3A9BC08}">
      <dgm:prSet/>
      <dgm:spPr/>
      <dgm:t>
        <a:bodyPr/>
        <a:lstStyle/>
        <a:p>
          <a:endParaRPr lang="en-US"/>
        </a:p>
      </dgm:t>
    </dgm:pt>
    <dgm:pt modelId="{D6A06163-4AC8-440A-838A-D7F5AB482B63}" type="sibTrans" cxnId="{9DC2616A-F9A1-4F44-829B-D68AF3A9BC08}">
      <dgm:prSet/>
      <dgm:spPr/>
      <dgm:t>
        <a:bodyPr/>
        <a:lstStyle/>
        <a:p>
          <a:endParaRPr lang="en-US"/>
        </a:p>
      </dgm:t>
    </dgm:pt>
    <dgm:pt modelId="{492A87E1-822C-4469-844E-FB229A5DC78A}" type="pres">
      <dgm:prSet presAssocID="{52D3C51B-774F-4750-BE1C-1439ADC99281}" presName="linear" presStyleCnt="0">
        <dgm:presLayoutVars>
          <dgm:animLvl val="lvl"/>
          <dgm:resizeHandles val="exact"/>
        </dgm:presLayoutVars>
      </dgm:prSet>
      <dgm:spPr/>
    </dgm:pt>
    <dgm:pt modelId="{5BF88477-4E2A-4C36-B6E4-D6B38A22A652}" type="pres">
      <dgm:prSet presAssocID="{36AF0C5F-57AF-4089-BE9E-94710E6E59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4ECA89-AA8B-4B59-A145-DC166D9EBEB0}" type="pres">
      <dgm:prSet presAssocID="{12E4E65C-605E-494D-9D15-97BF773C4240}" presName="spacer" presStyleCnt="0"/>
      <dgm:spPr/>
    </dgm:pt>
    <dgm:pt modelId="{3AEAF973-F975-44CD-A7DD-6DB7497A0748}" type="pres">
      <dgm:prSet presAssocID="{BB5F0C3D-29BD-4093-9B76-51AA093A8C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560411-0EEE-4268-BEC2-EC696067460C}" type="pres">
      <dgm:prSet presAssocID="{C0DBBE21-39AA-46AD-AAA8-AC639ED0C1C2}" presName="spacer" presStyleCnt="0"/>
      <dgm:spPr/>
    </dgm:pt>
    <dgm:pt modelId="{6E580A12-9E45-4C29-A94D-7690F9F7315B}" type="pres">
      <dgm:prSet presAssocID="{50CDE4D3-92BE-4B97-81DA-AA7B46A409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8CF25D-9F41-451D-9259-B97843C37DF3}" type="presOf" srcId="{BB5F0C3D-29BD-4093-9B76-51AA093A8CB0}" destId="{3AEAF973-F975-44CD-A7DD-6DB7497A0748}" srcOrd="0" destOrd="0" presId="urn:microsoft.com/office/officeart/2005/8/layout/vList2"/>
    <dgm:cxn modelId="{56046B41-EE99-4CFE-86B3-D66DE9B7CED4}" type="presOf" srcId="{50CDE4D3-92BE-4B97-81DA-AA7B46A40996}" destId="{6E580A12-9E45-4C29-A94D-7690F9F7315B}" srcOrd="0" destOrd="0" presId="urn:microsoft.com/office/officeart/2005/8/layout/vList2"/>
    <dgm:cxn modelId="{9DC2616A-F9A1-4F44-829B-D68AF3A9BC08}" srcId="{52D3C51B-774F-4750-BE1C-1439ADC99281}" destId="{50CDE4D3-92BE-4B97-81DA-AA7B46A40996}" srcOrd="2" destOrd="0" parTransId="{61FD8B71-2051-4971-BFED-61B4E8618E2D}" sibTransId="{D6A06163-4AC8-440A-838A-D7F5AB482B63}"/>
    <dgm:cxn modelId="{8FA14B78-8BDE-4629-9134-A458DA66B78D}" srcId="{52D3C51B-774F-4750-BE1C-1439ADC99281}" destId="{36AF0C5F-57AF-4089-BE9E-94710E6E5927}" srcOrd="0" destOrd="0" parTransId="{C8A14DFB-E8FA-424F-83AE-55AFCCE6BFA6}" sibTransId="{12E4E65C-605E-494D-9D15-97BF773C4240}"/>
    <dgm:cxn modelId="{19822E8D-C408-491E-A6F2-556605FF03A9}" srcId="{52D3C51B-774F-4750-BE1C-1439ADC99281}" destId="{BB5F0C3D-29BD-4093-9B76-51AA093A8CB0}" srcOrd="1" destOrd="0" parTransId="{3837FD03-1188-4C0B-ABD5-374DA12AB9DF}" sibTransId="{C0DBBE21-39AA-46AD-AAA8-AC639ED0C1C2}"/>
    <dgm:cxn modelId="{579D01D4-FD32-4489-B33C-0447EFD261FE}" type="presOf" srcId="{52D3C51B-774F-4750-BE1C-1439ADC99281}" destId="{492A87E1-822C-4469-844E-FB229A5DC78A}" srcOrd="0" destOrd="0" presId="urn:microsoft.com/office/officeart/2005/8/layout/vList2"/>
    <dgm:cxn modelId="{0CB9F2E6-DA9B-4D9E-9949-D3374C69CE0D}" type="presOf" srcId="{36AF0C5F-57AF-4089-BE9E-94710E6E5927}" destId="{5BF88477-4E2A-4C36-B6E4-D6B38A22A652}" srcOrd="0" destOrd="0" presId="urn:microsoft.com/office/officeart/2005/8/layout/vList2"/>
    <dgm:cxn modelId="{D5FB8B00-2284-40C2-AF73-30282914EED0}" type="presParOf" srcId="{492A87E1-822C-4469-844E-FB229A5DC78A}" destId="{5BF88477-4E2A-4C36-B6E4-D6B38A22A652}" srcOrd="0" destOrd="0" presId="urn:microsoft.com/office/officeart/2005/8/layout/vList2"/>
    <dgm:cxn modelId="{8104296C-269A-44CC-8DC5-ADA72A2B4226}" type="presParOf" srcId="{492A87E1-822C-4469-844E-FB229A5DC78A}" destId="{B64ECA89-AA8B-4B59-A145-DC166D9EBEB0}" srcOrd="1" destOrd="0" presId="urn:microsoft.com/office/officeart/2005/8/layout/vList2"/>
    <dgm:cxn modelId="{85FABEB1-B1C3-4608-BA9F-780372D249A4}" type="presParOf" srcId="{492A87E1-822C-4469-844E-FB229A5DC78A}" destId="{3AEAF973-F975-44CD-A7DD-6DB7497A0748}" srcOrd="2" destOrd="0" presId="urn:microsoft.com/office/officeart/2005/8/layout/vList2"/>
    <dgm:cxn modelId="{2265FC1E-BB73-44E4-B772-B8BE1571D089}" type="presParOf" srcId="{492A87E1-822C-4469-844E-FB229A5DC78A}" destId="{FD560411-0EEE-4268-BEC2-EC696067460C}" srcOrd="3" destOrd="0" presId="urn:microsoft.com/office/officeart/2005/8/layout/vList2"/>
    <dgm:cxn modelId="{AF6F69EE-28A0-4E32-A545-2475A0024B1E}" type="presParOf" srcId="{492A87E1-822C-4469-844E-FB229A5DC78A}" destId="{6E580A12-9E45-4C29-A94D-7690F9F731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E75D7-B027-49E6-876E-8EB9A660F283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7992A7-B8C7-4906-BDD6-CF982939ACDB}">
      <dgm:prSet/>
      <dgm:spPr/>
      <dgm:t>
        <a:bodyPr/>
        <a:lstStyle/>
        <a:p>
          <a:r>
            <a:rPr lang="tr-TR" b="1" u="none" err="1"/>
            <a:t>فساتين</a:t>
          </a:r>
          <a:r>
            <a:rPr lang="tr-TR" b="1" u="none"/>
            <a:t> </a:t>
          </a:r>
          <a:r>
            <a:rPr lang="tr-TR" b="1" u="none" err="1"/>
            <a:t>سبور</a:t>
          </a:r>
          <a:endParaRPr lang="en-US" b="1" u="none"/>
        </a:p>
      </dgm:t>
    </dgm:pt>
    <dgm:pt modelId="{73399F75-CE66-4CEC-BC18-0A802E09194D}" type="parTrans" cxnId="{8A6BFF7D-7BBA-40AF-AE97-A225838F0AAB}">
      <dgm:prSet/>
      <dgm:spPr/>
      <dgm:t>
        <a:bodyPr/>
        <a:lstStyle/>
        <a:p>
          <a:endParaRPr lang="en-US"/>
        </a:p>
      </dgm:t>
    </dgm:pt>
    <dgm:pt modelId="{5E69D6E5-F717-4AC8-81BC-B4517FF0AA26}" type="sibTrans" cxnId="{8A6BFF7D-7BBA-40AF-AE97-A225838F0AAB}">
      <dgm:prSet/>
      <dgm:spPr/>
      <dgm:t>
        <a:bodyPr/>
        <a:lstStyle/>
        <a:p>
          <a:endParaRPr lang="en-US"/>
        </a:p>
      </dgm:t>
    </dgm:pt>
    <dgm:pt modelId="{23590CAD-0598-493A-B9B0-92CBE253F144}">
      <dgm:prSet/>
      <dgm:spPr/>
      <dgm:t>
        <a:bodyPr/>
        <a:lstStyle/>
        <a:p>
          <a:r>
            <a:rPr lang="tr-TR" b="1" u="none" err="1"/>
            <a:t>فساتين</a:t>
          </a:r>
          <a:r>
            <a:rPr lang="tr-TR" b="1" u="none"/>
            <a:t> </a:t>
          </a:r>
          <a:r>
            <a:rPr lang="tr-TR" b="1" u="none" err="1"/>
            <a:t>بناتي</a:t>
          </a:r>
          <a:endParaRPr lang="en-US" b="1" u="none"/>
        </a:p>
      </dgm:t>
    </dgm:pt>
    <dgm:pt modelId="{C006B245-8D5A-466C-B61F-57EDB29D2A9E}" type="parTrans" cxnId="{B583529C-5314-45DF-952F-64AFB775574B}">
      <dgm:prSet/>
      <dgm:spPr/>
      <dgm:t>
        <a:bodyPr/>
        <a:lstStyle/>
        <a:p>
          <a:endParaRPr lang="en-US"/>
        </a:p>
      </dgm:t>
    </dgm:pt>
    <dgm:pt modelId="{0CD25D7C-FEE7-4AE5-92C9-28CA215BDA1E}" type="sibTrans" cxnId="{B583529C-5314-45DF-952F-64AFB775574B}">
      <dgm:prSet/>
      <dgm:spPr/>
      <dgm:t>
        <a:bodyPr/>
        <a:lstStyle/>
        <a:p>
          <a:endParaRPr lang="en-US"/>
        </a:p>
      </dgm:t>
    </dgm:pt>
    <dgm:pt modelId="{D772DB5D-C1E1-4CC0-8A58-23DD817C31F5}">
      <dgm:prSet/>
      <dgm:spPr/>
      <dgm:t>
        <a:bodyPr/>
        <a:lstStyle/>
        <a:p>
          <a:r>
            <a:rPr lang="tr-TR" b="1" u="none" err="1"/>
            <a:t>بيجامات</a:t>
          </a:r>
          <a:r>
            <a:rPr lang="tr-TR" b="1" u="none"/>
            <a:t> </a:t>
          </a:r>
          <a:r>
            <a:rPr lang="tr-TR" b="1" u="none" err="1"/>
            <a:t>نسائية</a:t>
          </a:r>
          <a:r>
            <a:rPr lang="tr-TR" b="1" u="none"/>
            <a:t> </a:t>
          </a:r>
          <a:r>
            <a:rPr lang="tr-TR" b="1" u="none" err="1"/>
            <a:t>وولادية</a:t>
          </a:r>
          <a:endParaRPr lang="en-US" b="1" u="none"/>
        </a:p>
      </dgm:t>
    </dgm:pt>
    <dgm:pt modelId="{B296B8A0-0A4C-4350-987A-B1D3148D6A78}" type="parTrans" cxnId="{EE440000-8739-4E1E-A944-19C0B5D9CFF3}">
      <dgm:prSet/>
      <dgm:spPr/>
      <dgm:t>
        <a:bodyPr/>
        <a:lstStyle/>
        <a:p>
          <a:endParaRPr lang="en-US"/>
        </a:p>
      </dgm:t>
    </dgm:pt>
    <dgm:pt modelId="{8FC09948-E941-4170-B99D-90A67D799557}" type="sibTrans" cxnId="{EE440000-8739-4E1E-A944-19C0B5D9CFF3}">
      <dgm:prSet/>
      <dgm:spPr/>
      <dgm:t>
        <a:bodyPr/>
        <a:lstStyle/>
        <a:p>
          <a:endParaRPr lang="en-US"/>
        </a:p>
      </dgm:t>
    </dgm:pt>
    <dgm:pt modelId="{87FD198F-BDCC-432F-B7DC-1CF64EA9CD6B}">
      <dgm:prSet/>
      <dgm:spPr/>
      <dgm:t>
        <a:bodyPr/>
        <a:lstStyle/>
        <a:p>
          <a:r>
            <a:rPr lang="tr-TR" b="1" u="none" err="1"/>
            <a:t>لانجري</a:t>
          </a:r>
          <a:endParaRPr lang="en-US" b="1" u="none"/>
        </a:p>
      </dgm:t>
    </dgm:pt>
    <dgm:pt modelId="{04573CAF-2580-4CF8-8192-144C33D7857D}" type="parTrans" cxnId="{FDA39848-9576-41EF-BA0A-FF1C1C29411A}">
      <dgm:prSet/>
      <dgm:spPr/>
      <dgm:t>
        <a:bodyPr/>
        <a:lstStyle/>
        <a:p>
          <a:endParaRPr lang="en-US"/>
        </a:p>
      </dgm:t>
    </dgm:pt>
    <dgm:pt modelId="{C805049C-3C1D-4DB7-B2C9-EC51CD07C5EC}" type="sibTrans" cxnId="{FDA39848-9576-41EF-BA0A-FF1C1C29411A}">
      <dgm:prSet/>
      <dgm:spPr/>
      <dgm:t>
        <a:bodyPr/>
        <a:lstStyle/>
        <a:p>
          <a:endParaRPr lang="en-US"/>
        </a:p>
      </dgm:t>
    </dgm:pt>
    <dgm:pt modelId="{9DFC4F07-23AC-47C8-B4AC-9263E0276A5F}">
      <dgm:prSet/>
      <dgm:spPr/>
      <dgm:t>
        <a:bodyPr/>
        <a:lstStyle/>
        <a:p>
          <a:r>
            <a:rPr lang="tr-TR" b="1" u="none" err="1"/>
            <a:t>أطقم</a:t>
          </a:r>
          <a:r>
            <a:rPr lang="tr-TR" b="1" u="none"/>
            <a:t> </a:t>
          </a:r>
          <a:r>
            <a:rPr lang="tr-TR" b="1" u="none" err="1"/>
            <a:t>نسائية</a:t>
          </a:r>
          <a:r>
            <a:rPr lang="tr-TR" b="1" u="none"/>
            <a:t> </a:t>
          </a:r>
          <a:r>
            <a:rPr lang="tr-TR" b="1" u="none" err="1"/>
            <a:t>وأطفال</a:t>
          </a:r>
          <a:endParaRPr lang="en-US" b="1" u="none" err="1"/>
        </a:p>
      </dgm:t>
    </dgm:pt>
    <dgm:pt modelId="{5BA34F1D-4557-4738-9FB0-41DC5DF43EFB}" type="parTrans" cxnId="{895E30F4-4F9B-4760-87F8-3012D7715BB1}">
      <dgm:prSet/>
      <dgm:spPr/>
      <dgm:t>
        <a:bodyPr/>
        <a:lstStyle/>
        <a:p>
          <a:endParaRPr lang="en-US"/>
        </a:p>
      </dgm:t>
    </dgm:pt>
    <dgm:pt modelId="{8BE93D3A-A950-46B2-90DD-E86D2DB6537E}" type="sibTrans" cxnId="{895E30F4-4F9B-4760-87F8-3012D7715BB1}">
      <dgm:prSet/>
      <dgm:spPr/>
      <dgm:t>
        <a:bodyPr/>
        <a:lstStyle/>
        <a:p>
          <a:endParaRPr lang="en-US"/>
        </a:p>
      </dgm:t>
    </dgm:pt>
    <dgm:pt modelId="{832DD269-F71F-4B93-824F-7E0F33F5AB31}" type="pres">
      <dgm:prSet presAssocID="{097E75D7-B027-49E6-876E-8EB9A660F283}" presName="linear" presStyleCnt="0">
        <dgm:presLayoutVars>
          <dgm:animLvl val="lvl"/>
          <dgm:resizeHandles val="exact"/>
        </dgm:presLayoutVars>
      </dgm:prSet>
      <dgm:spPr/>
    </dgm:pt>
    <dgm:pt modelId="{57D4555D-B80C-4032-83F0-7E8A3C2D0D5D}" type="pres">
      <dgm:prSet presAssocID="{607992A7-B8C7-4906-BDD6-CF982939AC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F7BA0E-3A31-4B76-A9BF-B3A66FAB5650}" type="pres">
      <dgm:prSet presAssocID="{5E69D6E5-F717-4AC8-81BC-B4517FF0AA26}" presName="spacer" presStyleCnt="0"/>
      <dgm:spPr/>
    </dgm:pt>
    <dgm:pt modelId="{F502AC74-80CA-48FA-B1D9-B0A809283637}" type="pres">
      <dgm:prSet presAssocID="{23590CAD-0598-493A-B9B0-92CBE253F1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BBAEBA2-8BB4-46B7-AFCB-C015FC24BD01}" type="pres">
      <dgm:prSet presAssocID="{0CD25D7C-FEE7-4AE5-92C9-28CA215BDA1E}" presName="spacer" presStyleCnt="0"/>
      <dgm:spPr/>
    </dgm:pt>
    <dgm:pt modelId="{B615B7AC-F7DC-4D3B-BBE4-5EB3B7CB9044}" type="pres">
      <dgm:prSet presAssocID="{D772DB5D-C1E1-4CC0-8A58-23DD817C31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C62539-289F-4030-B086-3A2070FB4982}" type="pres">
      <dgm:prSet presAssocID="{8FC09948-E941-4170-B99D-90A67D799557}" presName="spacer" presStyleCnt="0"/>
      <dgm:spPr/>
    </dgm:pt>
    <dgm:pt modelId="{ED9EA1F2-A747-4670-A408-A0CA30C8C314}" type="pres">
      <dgm:prSet presAssocID="{87FD198F-BDCC-432F-B7DC-1CF64EA9CD6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92D267-46B5-4AEB-BACA-90AB34066DB5}" type="pres">
      <dgm:prSet presAssocID="{C805049C-3C1D-4DB7-B2C9-EC51CD07C5EC}" presName="spacer" presStyleCnt="0"/>
      <dgm:spPr/>
    </dgm:pt>
    <dgm:pt modelId="{002C0583-5770-49AF-ACA7-B2091ED51256}" type="pres">
      <dgm:prSet presAssocID="{9DFC4F07-23AC-47C8-B4AC-9263E0276A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E440000-8739-4E1E-A944-19C0B5D9CFF3}" srcId="{097E75D7-B027-49E6-876E-8EB9A660F283}" destId="{D772DB5D-C1E1-4CC0-8A58-23DD817C31F5}" srcOrd="2" destOrd="0" parTransId="{B296B8A0-0A4C-4350-987A-B1D3148D6A78}" sibTransId="{8FC09948-E941-4170-B99D-90A67D799557}"/>
    <dgm:cxn modelId="{8C4E5625-FCCF-450D-B111-C32DA657CFBE}" type="presOf" srcId="{87FD198F-BDCC-432F-B7DC-1CF64EA9CD6B}" destId="{ED9EA1F2-A747-4670-A408-A0CA30C8C314}" srcOrd="0" destOrd="0" presId="urn:microsoft.com/office/officeart/2005/8/layout/vList2"/>
    <dgm:cxn modelId="{F9907C37-5B6F-455C-87DF-28BE76DE92BF}" type="presOf" srcId="{23590CAD-0598-493A-B9B0-92CBE253F144}" destId="{F502AC74-80CA-48FA-B1D9-B0A809283637}" srcOrd="0" destOrd="0" presId="urn:microsoft.com/office/officeart/2005/8/layout/vList2"/>
    <dgm:cxn modelId="{997B9160-40DD-4D53-8D38-D989ADA5B8D3}" type="presOf" srcId="{9DFC4F07-23AC-47C8-B4AC-9263E0276A5F}" destId="{002C0583-5770-49AF-ACA7-B2091ED51256}" srcOrd="0" destOrd="0" presId="urn:microsoft.com/office/officeart/2005/8/layout/vList2"/>
    <dgm:cxn modelId="{FDA39848-9576-41EF-BA0A-FF1C1C29411A}" srcId="{097E75D7-B027-49E6-876E-8EB9A660F283}" destId="{87FD198F-BDCC-432F-B7DC-1CF64EA9CD6B}" srcOrd="3" destOrd="0" parTransId="{04573CAF-2580-4CF8-8192-144C33D7857D}" sibTransId="{C805049C-3C1D-4DB7-B2C9-EC51CD07C5EC}"/>
    <dgm:cxn modelId="{9A30D37A-064E-4208-AD50-B4F2141AA15C}" type="presOf" srcId="{607992A7-B8C7-4906-BDD6-CF982939ACDB}" destId="{57D4555D-B80C-4032-83F0-7E8A3C2D0D5D}" srcOrd="0" destOrd="0" presId="urn:microsoft.com/office/officeart/2005/8/layout/vList2"/>
    <dgm:cxn modelId="{8A6BFF7D-7BBA-40AF-AE97-A225838F0AAB}" srcId="{097E75D7-B027-49E6-876E-8EB9A660F283}" destId="{607992A7-B8C7-4906-BDD6-CF982939ACDB}" srcOrd="0" destOrd="0" parTransId="{73399F75-CE66-4CEC-BC18-0A802E09194D}" sibTransId="{5E69D6E5-F717-4AC8-81BC-B4517FF0AA26}"/>
    <dgm:cxn modelId="{B583529C-5314-45DF-952F-64AFB775574B}" srcId="{097E75D7-B027-49E6-876E-8EB9A660F283}" destId="{23590CAD-0598-493A-B9B0-92CBE253F144}" srcOrd="1" destOrd="0" parTransId="{C006B245-8D5A-466C-B61F-57EDB29D2A9E}" sibTransId="{0CD25D7C-FEE7-4AE5-92C9-28CA215BDA1E}"/>
    <dgm:cxn modelId="{65ECB3CA-411E-41F4-A5C6-D3594DF183AB}" type="presOf" srcId="{D772DB5D-C1E1-4CC0-8A58-23DD817C31F5}" destId="{B615B7AC-F7DC-4D3B-BBE4-5EB3B7CB9044}" srcOrd="0" destOrd="0" presId="urn:microsoft.com/office/officeart/2005/8/layout/vList2"/>
    <dgm:cxn modelId="{895E30F4-4F9B-4760-87F8-3012D7715BB1}" srcId="{097E75D7-B027-49E6-876E-8EB9A660F283}" destId="{9DFC4F07-23AC-47C8-B4AC-9263E0276A5F}" srcOrd="4" destOrd="0" parTransId="{5BA34F1D-4557-4738-9FB0-41DC5DF43EFB}" sibTransId="{8BE93D3A-A950-46B2-90DD-E86D2DB6537E}"/>
    <dgm:cxn modelId="{9B429AF9-A424-4EEA-817A-E87A59E957C8}" type="presOf" srcId="{097E75D7-B027-49E6-876E-8EB9A660F283}" destId="{832DD269-F71F-4B93-824F-7E0F33F5AB31}" srcOrd="0" destOrd="0" presId="urn:microsoft.com/office/officeart/2005/8/layout/vList2"/>
    <dgm:cxn modelId="{920A2F49-BEDE-4325-BE50-2A637335C3C5}" type="presParOf" srcId="{832DD269-F71F-4B93-824F-7E0F33F5AB31}" destId="{57D4555D-B80C-4032-83F0-7E8A3C2D0D5D}" srcOrd="0" destOrd="0" presId="urn:microsoft.com/office/officeart/2005/8/layout/vList2"/>
    <dgm:cxn modelId="{2622D0AA-FF84-4E48-B528-167940D6787B}" type="presParOf" srcId="{832DD269-F71F-4B93-824F-7E0F33F5AB31}" destId="{7CF7BA0E-3A31-4B76-A9BF-B3A66FAB5650}" srcOrd="1" destOrd="0" presId="urn:microsoft.com/office/officeart/2005/8/layout/vList2"/>
    <dgm:cxn modelId="{469E1584-CEFA-4813-AE5A-BD9708BD19A0}" type="presParOf" srcId="{832DD269-F71F-4B93-824F-7E0F33F5AB31}" destId="{F502AC74-80CA-48FA-B1D9-B0A809283637}" srcOrd="2" destOrd="0" presId="urn:microsoft.com/office/officeart/2005/8/layout/vList2"/>
    <dgm:cxn modelId="{47C4CE39-A8E9-4548-8E89-D4F8547E1DCD}" type="presParOf" srcId="{832DD269-F71F-4B93-824F-7E0F33F5AB31}" destId="{6BBAEBA2-8BB4-46B7-AFCB-C015FC24BD01}" srcOrd="3" destOrd="0" presId="urn:microsoft.com/office/officeart/2005/8/layout/vList2"/>
    <dgm:cxn modelId="{6309FC86-BBA2-455F-A52F-C6EC6294A985}" type="presParOf" srcId="{832DD269-F71F-4B93-824F-7E0F33F5AB31}" destId="{B615B7AC-F7DC-4D3B-BBE4-5EB3B7CB9044}" srcOrd="4" destOrd="0" presId="urn:microsoft.com/office/officeart/2005/8/layout/vList2"/>
    <dgm:cxn modelId="{6F602DBB-D880-4E72-A9AE-58BE41D9995A}" type="presParOf" srcId="{832DD269-F71F-4B93-824F-7E0F33F5AB31}" destId="{CDC62539-289F-4030-B086-3A2070FB4982}" srcOrd="5" destOrd="0" presId="urn:microsoft.com/office/officeart/2005/8/layout/vList2"/>
    <dgm:cxn modelId="{2AD012B5-FD67-4AF6-86B4-86881F7CF1C5}" type="presParOf" srcId="{832DD269-F71F-4B93-824F-7E0F33F5AB31}" destId="{ED9EA1F2-A747-4670-A408-A0CA30C8C314}" srcOrd="6" destOrd="0" presId="urn:microsoft.com/office/officeart/2005/8/layout/vList2"/>
    <dgm:cxn modelId="{7CBE6E9B-0A19-4906-8CED-D76EA87EDAAC}" type="presParOf" srcId="{832DD269-F71F-4B93-824F-7E0F33F5AB31}" destId="{4892D267-46B5-4AEB-BACA-90AB34066DB5}" srcOrd="7" destOrd="0" presId="urn:microsoft.com/office/officeart/2005/8/layout/vList2"/>
    <dgm:cxn modelId="{251A4DE3-FCF2-4157-98F1-8BBC59AD1402}" type="presParOf" srcId="{832DD269-F71F-4B93-824F-7E0F33F5AB31}" destId="{002C0583-5770-49AF-ACA7-B2091ED512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023D2-BD05-4186-B2EB-5AF9E3D6B8DF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BA3DA61A-BA97-4276-82C6-F59E891DAB11}">
      <dgm:prSet/>
      <dgm:spPr/>
      <dgm:t>
        <a:bodyPr/>
        <a:lstStyle/>
        <a:p>
          <a:pPr rtl="0"/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مديرة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المشروع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: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/>
            </a:rPr>
            <a:t> 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Hala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Mohamad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Ali</a:t>
          </a:r>
          <a:endParaRPr lang="en-US" b="0" u="none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482B9036-DFC0-4E2B-A29C-C76FBD95251F}" type="parTrans" cxnId="{1F70190B-ED68-40A6-ABC1-F8B6717F3638}">
      <dgm:prSet/>
      <dgm:spPr/>
      <dgm:t>
        <a:bodyPr/>
        <a:lstStyle/>
        <a:p>
          <a:endParaRPr lang="en-US"/>
        </a:p>
      </dgm:t>
    </dgm:pt>
    <dgm:pt modelId="{E155CDC1-1B82-450A-99F7-B52D97D06CF4}" type="sibTrans" cxnId="{1F70190B-ED68-40A6-ABC1-F8B6717F3638}">
      <dgm:prSet/>
      <dgm:spPr/>
      <dgm:t>
        <a:bodyPr/>
        <a:lstStyle/>
        <a:p>
          <a:endParaRPr lang="en-US"/>
        </a:p>
      </dgm:t>
    </dgm:pt>
    <dgm:pt modelId="{269E4EF0-E25F-48BC-AAAC-A7680DF3752C}">
      <dgm:prSet/>
      <dgm:spPr/>
      <dgm:t>
        <a:bodyPr/>
        <a:lstStyle/>
        <a:p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خبرة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خمس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سنوات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في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مجال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 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استيراد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وتصدير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الألبسة</a:t>
          </a:r>
          <a:endParaRPr lang="en-US" b="0" u="none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6BF45F27-BD4F-4CF5-9DC4-C18E1F18DFBB}" type="parTrans" cxnId="{7FF440F0-77A0-4801-A74D-A0C11DFD71CA}">
      <dgm:prSet/>
      <dgm:spPr/>
      <dgm:t>
        <a:bodyPr/>
        <a:lstStyle/>
        <a:p>
          <a:endParaRPr lang="en-US"/>
        </a:p>
      </dgm:t>
    </dgm:pt>
    <dgm:pt modelId="{1FFA092C-CE88-41AC-AF8D-BAD8E888A708}" type="sibTrans" cxnId="{7FF440F0-77A0-4801-A74D-A0C11DFD71CA}">
      <dgm:prSet/>
      <dgm:spPr/>
      <dgm:t>
        <a:bodyPr/>
        <a:lstStyle/>
        <a:p>
          <a:endParaRPr lang="en-US"/>
        </a:p>
      </dgm:t>
    </dgm:pt>
    <dgm:pt modelId="{FD71ABC4-55B6-4441-B86F-A418FFD42BD2}">
      <dgm:prSet/>
      <dgm:spPr/>
      <dgm:t>
        <a:bodyPr/>
        <a:lstStyle/>
        <a:p>
          <a:pPr rtl="0"/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المحاسب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: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/>
            </a:rPr>
            <a:t> 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Ramazan Akbay</a:t>
          </a:r>
          <a:endParaRPr lang="en-US" b="0" u="none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44C75493-E4DE-4895-A343-555B385BAC7C}" type="parTrans" cxnId="{84DE1D3B-188B-45B4-B6B8-5ADFA9A60E19}">
      <dgm:prSet/>
      <dgm:spPr/>
      <dgm:t>
        <a:bodyPr/>
        <a:lstStyle/>
        <a:p>
          <a:endParaRPr lang="en-US"/>
        </a:p>
      </dgm:t>
    </dgm:pt>
    <dgm:pt modelId="{E62BAC5E-D015-4143-8261-B34716A054DD}" type="sibTrans" cxnId="{84DE1D3B-188B-45B4-B6B8-5ADFA9A60E19}">
      <dgm:prSet/>
      <dgm:spPr/>
      <dgm:t>
        <a:bodyPr/>
        <a:lstStyle/>
        <a:p>
          <a:endParaRPr lang="en-US"/>
        </a:p>
      </dgm:t>
    </dgm:pt>
    <dgm:pt modelId="{AA6EE72F-7DBE-44AD-9D12-F96E81D18481}">
      <dgm:prSet/>
      <dgm:spPr/>
      <dgm:t>
        <a:bodyPr/>
        <a:lstStyle/>
        <a:p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خبرة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سبع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سنوات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في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مجال</a:t>
          </a:r>
          <a:r>
            <a:rPr lang="tr-TR" b="0" u="none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b="0" u="none" err="1">
              <a:solidFill>
                <a:schemeClr val="accent6">
                  <a:lumMod val="20000"/>
                  <a:lumOff val="80000"/>
                </a:schemeClr>
              </a:solidFill>
            </a:rPr>
            <a:t>المحاسبة</a:t>
          </a:r>
          <a:endParaRPr lang="en-US" b="0" u="none" err="1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7411F52-9DE6-4837-ADF8-541842690DCB}" type="parTrans" cxnId="{F182F047-289F-426B-9A92-904DCE3B9F26}">
      <dgm:prSet/>
      <dgm:spPr/>
      <dgm:t>
        <a:bodyPr/>
        <a:lstStyle/>
        <a:p>
          <a:endParaRPr lang="en-US"/>
        </a:p>
      </dgm:t>
    </dgm:pt>
    <dgm:pt modelId="{11A09690-386C-49FE-BDE7-8C0C0F7B3F2D}" type="sibTrans" cxnId="{F182F047-289F-426B-9A92-904DCE3B9F26}">
      <dgm:prSet/>
      <dgm:spPr/>
      <dgm:t>
        <a:bodyPr/>
        <a:lstStyle/>
        <a:p>
          <a:endParaRPr lang="en-US"/>
        </a:p>
      </dgm:t>
    </dgm:pt>
    <dgm:pt modelId="{C24A21B2-4065-4535-89F9-45649A1E4DA4}" type="pres">
      <dgm:prSet presAssocID="{E8F023D2-BD05-4186-B2EB-5AF9E3D6B8DF}" presName="linear" presStyleCnt="0">
        <dgm:presLayoutVars>
          <dgm:animLvl val="lvl"/>
          <dgm:resizeHandles val="exact"/>
        </dgm:presLayoutVars>
      </dgm:prSet>
      <dgm:spPr/>
    </dgm:pt>
    <dgm:pt modelId="{FF7C3329-84D7-42CE-ABD1-B89F0A1524AC}" type="pres">
      <dgm:prSet presAssocID="{BA3DA61A-BA97-4276-82C6-F59E891DAB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0BCC67-29BF-40F0-A2FA-317952FF6B8C}" type="pres">
      <dgm:prSet presAssocID="{E155CDC1-1B82-450A-99F7-B52D97D06CF4}" presName="spacer" presStyleCnt="0"/>
      <dgm:spPr/>
    </dgm:pt>
    <dgm:pt modelId="{FF6AA616-BCFB-4154-8973-C189F4969B4B}" type="pres">
      <dgm:prSet presAssocID="{269E4EF0-E25F-48BC-AAAC-A7680DF375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754217-CDE3-4F69-97BB-EAA78A0A858A}" type="pres">
      <dgm:prSet presAssocID="{1FFA092C-CE88-41AC-AF8D-BAD8E888A708}" presName="spacer" presStyleCnt="0"/>
      <dgm:spPr/>
    </dgm:pt>
    <dgm:pt modelId="{016C1B49-D797-460F-8353-14A15970067C}" type="pres">
      <dgm:prSet presAssocID="{FD71ABC4-55B6-4441-B86F-A418FFD42B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3EC6C8-B138-40AB-83F9-AA0AC109E108}" type="pres">
      <dgm:prSet presAssocID="{E62BAC5E-D015-4143-8261-B34716A054DD}" presName="spacer" presStyleCnt="0"/>
      <dgm:spPr/>
    </dgm:pt>
    <dgm:pt modelId="{996A806A-2793-45AC-A414-E19309918723}" type="pres">
      <dgm:prSet presAssocID="{AA6EE72F-7DBE-44AD-9D12-F96E81D184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70190B-ED68-40A6-ABC1-F8B6717F3638}" srcId="{E8F023D2-BD05-4186-B2EB-5AF9E3D6B8DF}" destId="{BA3DA61A-BA97-4276-82C6-F59E891DAB11}" srcOrd="0" destOrd="0" parTransId="{482B9036-DFC0-4E2B-A29C-C76FBD95251F}" sibTransId="{E155CDC1-1B82-450A-99F7-B52D97D06CF4}"/>
    <dgm:cxn modelId="{84DE1D3B-188B-45B4-B6B8-5ADFA9A60E19}" srcId="{E8F023D2-BD05-4186-B2EB-5AF9E3D6B8DF}" destId="{FD71ABC4-55B6-4441-B86F-A418FFD42BD2}" srcOrd="2" destOrd="0" parTransId="{44C75493-E4DE-4895-A343-555B385BAC7C}" sibTransId="{E62BAC5E-D015-4143-8261-B34716A054DD}"/>
    <dgm:cxn modelId="{65242361-AF01-4F58-B3F3-9BC5BC71CBA8}" type="presOf" srcId="{BA3DA61A-BA97-4276-82C6-F59E891DAB11}" destId="{FF7C3329-84D7-42CE-ABD1-B89F0A1524AC}" srcOrd="0" destOrd="0" presId="urn:microsoft.com/office/officeart/2005/8/layout/vList2"/>
    <dgm:cxn modelId="{F182F047-289F-426B-9A92-904DCE3B9F26}" srcId="{E8F023D2-BD05-4186-B2EB-5AF9E3D6B8DF}" destId="{AA6EE72F-7DBE-44AD-9D12-F96E81D18481}" srcOrd="3" destOrd="0" parTransId="{A7411F52-9DE6-4837-ADF8-541842690DCB}" sibTransId="{11A09690-386C-49FE-BDE7-8C0C0F7B3F2D}"/>
    <dgm:cxn modelId="{CEA54E48-2848-4668-BC3E-06B2E28006A0}" type="presOf" srcId="{FD71ABC4-55B6-4441-B86F-A418FFD42BD2}" destId="{016C1B49-D797-460F-8353-14A15970067C}" srcOrd="0" destOrd="0" presId="urn:microsoft.com/office/officeart/2005/8/layout/vList2"/>
    <dgm:cxn modelId="{803C4E9A-7C59-42A7-8351-4A87B3911181}" type="presOf" srcId="{269E4EF0-E25F-48BC-AAAC-A7680DF3752C}" destId="{FF6AA616-BCFB-4154-8973-C189F4969B4B}" srcOrd="0" destOrd="0" presId="urn:microsoft.com/office/officeart/2005/8/layout/vList2"/>
    <dgm:cxn modelId="{6B0429A4-C798-46F7-BE00-455877A25908}" type="presOf" srcId="{AA6EE72F-7DBE-44AD-9D12-F96E81D18481}" destId="{996A806A-2793-45AC-A414-E19309918723}" srcOrd="0" destOrd="0" presId="urn:microsoft.com/office/officeart/2005/8/layout/vList2"/>
    <dgm:cxn modelId="{BEA7FDDF-2764-47A3-8F99-4F736C3FDA8A}" type="presOf" srcId="{E8F023D2-BD05-4186-B2EB-5AF9E3D6B8DF}" destId="{C24A21B2-4065-4535-89F9-45649A1E4DA4}" srcOrd="0" destOrd="0" presId="urn:microsoft.com/office/officeart/2005/8/layout/vList2"/>
    <dgm:cxn modelId="{7FF440F0-77A0-4801-A74D-A0C11DFD71CA}" srcId="{E8F023D2-BD05-4186-B2EB-5AF9E3D6B8DF}" destId="{269E4EF0-E25F-48BC-AAAC-A7680DF3752C}" srcOrd="1" destOrd="0" parTransId="{6BF45F27-BD4F-4CF5-9DC4-C18E1F18DFBB}" sibTransId="{1FFA092C-CE88-41AC-AF8D-BAD8E888A708}"/>
    <dgm:cxn modelId="{46783322-074A-4DC5-95D5-3FA71E559B68}" type="presParOf" srcId="{C24A21B2-4065-4535-89F9-45649A1E4DA4}" destId="{FF7C3329-84D7-42CE-ABD1-B89F0A1524AC}" srcOrd="0" destOrd="0" presId="urn:microsoft.com/office/officeart/2005/8/layout/vList2"/>
    <dgm:cxn modelId="{78CB62A2-7F64-4F17-8EB5-F2F07F5AF40B}" type="presParOf" srcId="{C24A21B2-4065-4535-89F9-45649A1E4DA4}" destId="{730BCC67-29BF-40F0-A2FA-317952FF6B8C}" srcOrd="1" destOrd="0" presId="urn:microsoft.com/office/officeart/2005/8/layout/vList2"/>
    <dgm:cxn modelId="{E15C22C7-68CC-43E7-8ECA-FDBDEFF98A92}" type="presParOf" srcId="{C24A21B2-4065-4535-89F9-45649A1E4DA4}" destId="{FF6AA616-BCFB-4154-8973-C189F4969B4B}" srcOrd="2" destOrd="0" presId="urn:microsoft.com/office/officeart/2005/8/layout/vList2"/>
    <dgm:cxn modelId="{FC81ED52-C92A-44C6-9F43-64008DB945DB}" type="presParOf" srcId="{C24A21B2-4065-4535-89F9-45649A1E4DA4}" destId="{8B754217-CDE3-4F69-97BB-EAA78A0A858A}" srcOrd="3" destOrd="0" presId="urn:microsoft.com/office/officeart/2005/8/layout/vList2"/>
    <dgm:cxn modelId="{C9F377BA-0234-4E83-843E-AD8B94C4081C}" type="presParOf" srcId="{C24A21B2-4065-4535-89F9-45649A1E4DA4}" destId="{016C1B49-D797-460F-8353-14A15970067C}" srcOrd="4" destOrd="0" presId="urn:microsoft.com/office/officeart/2005/8/layout/vList2"/>
    <dgm:cxn modelId="{D726ADED-2C79-4601-BBF9-E9D582A85048}" type="presParOf" srcId="{C24A21B2-4065-4535-89F9-45649A1E4DA4}" destId="{203EC6C8-B138-40AB-83F9-AA0AC109E108}" srcOrd="5" destOrd="0" presId="urn:microsoft.com/office/officeart/2005/8/layout/vList2"/>
    <dgm:cxn modelId="{06253471-3E2B-4FF7-8DC6-C4C5BDD68611}" type="presParOf" srcId="{C24A21B2-4065-4535-89F9-45649A1E4DA4}" destId="{996A806A-2793-45AC-A414-E193099187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2813A4-3FE6-4E5E-9567-209C6A18AF4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6BC39B-F56F-4673-99FF-F4E9B4BA14D7}">
      <dgm:prSet/>
      <dgm:spPr/>
      <dgm:t>
        <a:bodyPr/>
        <a:lstStyle/>
        <a:p>
          <a:r>
            <a:rPr lang="tr-TR"/>
            <a:t>حسن المعاملة وضمان حق المشتري في إعادة أو تبديل القطع المباعة</a:t>
          </a:r>
          <a:endParaRPr lang="en-US"/>
        </a:p>
      </dgm:t>
    </dgm:pt>
    <dgm:pt modelId="{87B5E882-4AB0-401A-8EB2-C5E059EBF034}" type="parTrans" cxnId="{6A28AB6C-C16D-46A8-A94C-2D9B34898029}">
      <dgm:prSet/>
      <dgm:spPr/>
      <dgm:t>
        <a:bodyPr/>
        <a:lstStyle/>
        <a:p>
          <a:endParaRPr lang="en-US"/>
        </a:p>
      </dgm:t>
    </dgm:pt>
    <dgm:pt modelId="{92088B67-0B86-4ECD-AFD0-4B4BC4EEEC1C}" type="sibTrans" cxnId="{6A28AB6C-C16D-46A8-A94C-2D9B34898029}">
      <dgm:prSet/>
      <dgm:spPr/>
      <dgm:t>
        <a:bodyPr/>
        <a:lstStyle/>
        <a:p>
          <a:endParaRPr lang="en-US"/>
        </a:p>
      </dgm:t>
    </dgm:pt>
    <dgm:pt modelId="{063B2A4D-9826-4BEE-8CEF-6A2A8D36EC73}">
      <dgm:prSet/>
      <dgm:spPr/>
      <dgm:t>
        <a:bodyPr/>
        <a:lstStyle/>
        <a:p>
          <a:r>
            <a:rPr lang="tr-TR"/>
            <a:t>ضمان جودة الألبسة من حيث النوعية</a:t>
          </a:r>
          <a:endParaRPr lang="en-US"/>
        </a:p>
      </dgm:t>
    </dgm:pt>
    <dgm:pt modelId="{AC60CBCE-8F5D-4CD5-9691-AE1C16D69D1D}" type="parTrans" cxnId="{3C1AC315-C082-4823-AC6B-672097310222}">
      <dgm:prSet/>
      <dgm:spPr/>
      <dgm:t>
        <a:bodyPr/>
        <a:lstStyle/>
        <a:p>
          <a:endParaRPr lang="en-US"/>
        </a:p>
      </dgm:t>
    </dgm:pt>
    <dgm:pt modelId="{870B479B-217A-415B-A165-55A21F3BDA0C}" type="sibTrans" cxnId="{3C1AC315-C082-4823-AC6B-672097310222}">
      <dgm:prSet/>
      <dgm:spPr/>
      <dgm:t>
        <a:bodyPr/>
        <a:lstStyle/>
        <a:p>
          <a:endParaRPr lang="en-US"/>
        </a:p>
      </dgm:t>
    </dgm:pt>
    <dgm:pt modelId="{7172D293-60BD-4F77-B43F-67DE1A0A3BC6}">
      <dgm:prSet/>
      <dgm:spPr/>
      <dgm:t>
        <a:bodyPr/>
        <a:lstStyle/>
        <a:p>
          <a:r>
            <a:rPr lang="tr-TR"/>
            <a:t>تنوع الملابس والألوان التي تتناسب مع كافة الأذواق</a:t>
          </a:r>
          <a:endParaRPr lang="en-US"/>
        </a:p>
      </dgm:t>
    </dgm:pt>
    <dgm:pt modelId="{4B925ABC-7AFC-4DAA-A288-2938F4C48458}" type="parTrans" cxnId="{4A7E4631-B08C-4B41-922A-F1E062ACE6C7}">
      <dgm:prSet/>
      <dgm:spPr/>
      <dgm:t>
        <a:bodyPr/>
        <a:lstStyle/>
        <a:p>
          <a:endParaRPr lang="en-US"/>
        </a:p>
      </dgm:t>
    </dgm:pt>
    <dgm:pt modelId="{A133A274-D166-4874-A46C-D909FD71B619}" type="sibTrans" cxnId="{4A7E4631-B08C-4B41-922A-F1E062ACE6C7}">
      <dgm:prSet/>
      <dgm:spPr/>
      <dgm:t>
        <a:bodyPr/>
        <a:lstStyle/>
        <a:p>
          <a:endParaRPr lang="en-US"/>
        </a:p>
      </dgm:t>
    </dgm:pt>
    <dgm:pt modelId="{A1191374-EFC1-4AAA-A089-E5DE181DF219}">
      <dgm:prSet/>
      <dgm:spPr/>
      <dgm:t>
        <a:bodyPr/>
        <a:lstStyle/>
        <a:p>
          <a:r>
            <a:rPr lang="tr-TR"/>
            <a:t>الحرص الدائم على الحصول على أفضل صيحات الموضة للملابس</a:t>
          </a:r>
          <a:endParaRPr lang="en-US"/>
        </a:p>
      </dgm:t>
    </dgm:pt>
    <dgm:pt modelId="{F60342D7-EA78-4910-8E3E-5C0895CF73B0}" type="parTrans" cxnId="{AF6F96D4-95CE-4C88-8A0F-23C3FD1BD4E5}">
      <dgm:prSet/>
      <dgm:spPr/>
      <dgm:t>
        <a:bodyPr/>
        <a:lstStyle/>
        <a:p>
          <a:endParaRPr lang="en-US"/>
        </a:p>
      </dgm:t>
    </dgm:pt>
    <dgm:pt modelId="{FECDCB09-6153-4621-81D7-FC7790FA894E}" type="sibTrans" cxnId="{AF6F96D4-95CE-4C88-8A0F-23C3FD1BD4E5}">
      <dgm:prSet/>
      <dgm:spPr/>
      <dgm:t>
        <a:bodyPr/>
        <a:lstStyle/>
        <a:p>
          <a:endParaRPr lang="en-US"/>
        </a:p>
      </dgm:t>
    </dgm:pt>
    <dgm:pt modelId="{0C48D5F1-5AB1-443B-822B-0E4C8F6492C3}">
      <dgm:prSet/>
      <dgm:spPr/>
      <dgm:t>
        <a:bodyPr/>
        <a:lstStyle/>
        <a:p>
          <a:r>
            <a:rPr lang="tr-TR"/>
            <a:t>تنوع المقاسات التي تتناسب مع كافة المتطلبات</a:t>
          </a:r>
          <a:endParaRPr lang="en-US"/>
        </a:p>
      </dgm:t>
    </dgm:pt>
    <dgm:pt modelId="{4DDA37CB-8CA2-40A7-92C8-AA35690F9D71}" type="parTrans" cxnId="{AC98C8B8-07A2-4000-97D7-D5D7C4961F6E}">
      <dgm:prSet/>
      <dgm:spPr/>
      <dgm:t>
        <a:bodyPr/>
        <a:lstStyle/>
        <a:p>
          <a:endParaRPr lang="en-US"/>
        </a:p>
      </dgm:t>
    </dgm:pt>
    <dgm:pt modelId="{4FC358A7-897B-4DBC-9047-209138D999D3}" type="sibTrans" cxnId="{AC98C8B8-07A2-4000-97D7-D5D7C4961F6E}">
      <dgm:prSet/>
      <dgm:spPr/>
      <dgm:t>
        <a:bodyPr/>
        <a:lstStyle/>
        <a:p>
          <a:endParaRPr lang="en-US"/>
        </a:p>
      </dgm:t>
    </dgm:pt>
    <dgm:pt modelId="{E20C38C1-A21A-4DD5-88E8-7BC8DD0C24FD}" type="pres">
      <dgm:prSet presAssocID="{E22813A4-3FE6-4E5E-9567-209C6A18AF4E}" presName="diagram" presStyleCnt="0">
        <dgm:presLayoutVars>
          <dgm:dir/>
          <dgm:resizeHandles val="exact"/>
        </dgm:presLayoutVars>
      </dgm:prSet>
      <dgm:spPr/>
    </dgm:pt>
    <dgm:pt modelId="{F5AA6645-780A-4CA2-A25C-32E9EDEB3CC3}" type="pres">
      <dgm:prSet presAssocID="{656BC39B-F56F-4673-99FF-F4E9B4BA14D7}" presName="node" presStyleLbl="node1" presStyleIdx="0" presStyleCnt="5">
        <dgm:presLayoutVars>
          <dgm:bulletEnabled val="1"/>
        </dgm:presLayoutVars>
      </dgm:prSet>
      <dgm:spPr/>
    </dgm:pt>
    <dgm:pt modelId="{2AED62D2-6614-41B0-A941-B54762B30D89}" type="pres">
      <dgm:prSet presAssocID="{92088B67-0B86-4ECD-AFD0-4B4BC4EEEC1C}" presName="sibTrans" presStyleCnt="0"/>
      <dgm:spPr/>
    </dgm:pt>
    <dgm:pt modelId="{BAB91BCB-1944-4565-A430-DFEB3D8CDAF9}" type="pres">
      <dgm:prSet presAssocID="{063B2A4D-9826-4BEE-8CEF-6A2A8D36EC73}" presName="node" presStyleLbl="node1" presStyleIdx="1" presStyleCnt="5">
        <dgm:presLayoutVars>
          <dgm:bulletEnabled val="1"/>
        </dgm:presLayoutVars>
      </dgm:prSet>
      <dgm:spPr/>
    </dgm:pt>
    <dgm:pt modelId="{457A0C6E-B86F-440C-B396-BC0E0673C023}" type="pres">
      <dgm:prSet presAssocID="{870B479B-217A-415B-A165-55A21F3BDA0C}" presName="sibTrans" presStyleCnt="0"/>
      <dgm:spPr/>
    </dgm:pt>
    <dgm:pt modelId="{82B27113-9C56-44E0-AE9D-03434414370A}" type="pres">
      <dgm:prSet presAssocID="{7172D293-60BD-4F77-B43F-67DE1A0A3BC6}" presName="node" presStyleLbl="node1" presStyleIdx="2" presStyleCnt="5">
        <dgm:presLayoutVars>
          <dgm:bulletEnabled val="1"/>
        </dgm:presLayoutVars>
      </dgm:prSet>
      <dgm:spPr/>
    </dgm:pt>
    <dgm:pt modelId="{3D4F42D0-A38A-4913-AB92-A8C398AFEE1A}" type="pres">
      <dgm:prSet presAssocID="{A133A274-D166-4874-A46C-D909FD71B619}" presName="sibTrans" presStyleCnt="0"/>
      <dgm:spPr/>
    </dgm:pt>
    <dgm:pt modelId="{E97578EF-8036-4AD6-A619-1C6F25182939}" type="pres">
      <dgm:prSet presAssocID="{A1191374-EFC1-4AAA-A089-E5DE181DF219}" presName="node" presStyleLbl="node1" presStyleIdx="3" presStyleCnt="5">
        <dgm:presLayoutVars>
          <dgm:bulletEnabled val="1"/>
        </dgm:presLayoutVars>
      </dgm:prSet>
      <dgm:spPr/>
    </dgm:pt>
    <dgm:pt modelId="{7EC133D6-7B42-4409-A489-D7915121FF2F}" type="pres">
      <dgm:prSet presAssocID="{FECDCB09-6153-4621-81D7-FC7790FA894E}" presName="sibTrans" presStyleCnt="0"/>
      <dgm:spPr/>
    </dgm:pt>
    <dgm:pt modelId="{CCD260A0-A5B4-4169-83D5-D03A7CA56148}" type="pres">
      <dgm:prSet presAssocID="{0C48D5F1-5AB1-443B-822B-0E4C8F6492C3}" presName="node" presStyleLbl="node1" presStyleIdx="4" presStyleCnt="5">
        <dgm:presLayoutVars>
          <dgm:bulletEnabled val="1"/>
        </dgm:presLayoutVars>
      </dgm:prSet>
      <dgm:spPr/>
    </dgm:pt>
  </dgm:ptLst>
  <dgm:cxnLst>
    <dgm:cxn modelId="{3C1AC315-C082-4823-AC6B-672097310222}" srcId="{E22813A4-3FE6-4E5E-9567-209C6A18AF4E}" destId="{063B2A4D-9826-4BEE-8CEF-6A2A8D36EC73}" srcOrd="1" destOrd="0" parTransId="{AC60CBCE-8F5D-4CD5-9691-AE1C16D69D1D}" sibTransId="{870B479B-217A-415B-A165-55A21F3BDA0C}"/>
    <dgm:cxn modelId="{4A7E4631-B08C-4B41-922A-F1E062ACE6C7}" srcId="{E22813A4-3FE6-4E5E-9567-209C6A18AF4E}" destId="{7172D293-60BD-4F77-B43F-67DE1A0A3BC6}" srcOrd="2" destOrd="0" parTransId="{4B925ABC-7AFC-4DAA-A288-2938F4C48458}" sibTransId="{A133A274-D166-4874-A46C-D909FD71B619}"/>
    <dgm:cxn modelId="{50B5093E-F4F6-45F3-84F1-A882453731A3}" type="presOf" srcId="{656BC39B-F56F-4673-99FF-F4E9B4BA14D7}" destId="{F5AA6645-780A-4CA2-A25C-32E9EDEB3CC3}" srcOrd="0" destOrd="0" presId="urn:microsoft.com/office/officeart/2005/8/layout/default"/>
    <dgm:cxn modelId="{1A1B4346-41B2-4A63-938A-DA6D387204F8}" type="presOf" srcId="{A1191374-EFC1-4AAA-A089-E5DE181DF219}" destId="{E97578EF-8036-4AD6-A619-1C6F25182939}" srcOrd="0" destOrd="0" presId="urn:microsoft.com/office/officeart/2005/8/layout/default"/>
    <dgm:cxn modelId="{6A28AB6C-C16D-46A8-A94C-2D9B34898029}" srcId="{E22813A4-3FE6-4E5E-9567-209C6A18AF4E}" destId="{656BC39B-F56F-4673-99FF-F4E9B4BA14D7}" srcOrd="0" destOrd="0" parTransId="{87B5E882-4AB0-401A-8EB2-C5E059EBF034}" sibTransId="{92088B67-0B86-4ECD-AFD0-4B4BC4EEEC1C}"/>
    <dgm:cxn modelId="{0C8DC583-7CAE-4BAF-B3E4-3BC41650B227}" type="presOf" srcId="{0C48D5F1-5AB1-443B-822B-0E4C8F6492C3}" destId="{CCD260A0-A5B4-4169-83D5-D03A7CA56148}" srcOrd="0" destOrd="0" presId="urn:microsoft.com/office/officeart/2005/8/layout/default"/>
    <dgm:cxn modelId="{AC98C8B8-07A2-4000-97D7-D5D7C4961F6E}" srcId="{E22813A4-3FE6-4E5E-9567-209C6A18AF4E}" destId="{0C48D5F1-5AB1-443B-822B-0E4C8F6492C3}" srcOrd="4" destOrd="0" parTransId="{4DDA37CB-8CA2-40A7-92C8-AA35690F9D71}" sibTransId="{4FC358A7-897B-4DBC-9047-209138D999D3}"/>
    <dgm:cxn modelId="{408EB2BA-6CD9-4B4F-AFC2-0D3BBB786330}" type="presOf" srcId="{7172D293-60BD-4F77-B43F-67DE1A0A3BC6}" destId="{82B27113-9C56-44E0-AE9D-03434414370A}" srcOrd="0" destOrd="0" presId="urn:microsoft.com/office/officeart/2005/8/layout/default"/>
    <dgm:cxn modelId="{67C8F5BF-91A0-4285-8CF0-CBAB76874CC8}" type="presOf" srcId="{063B2A4D-9826-4BEE-8CEF-6A2A8D36EC73}" destId="{BAB91BCB-1944-4565-A430-DFEB3D8CDAF9}" srcOrd="0" destOrd="0" presId="urn:microsoft.com/office/officeart/2005/8/layout/default"/>
    <dgm:cxn modelId="{AF6F96D4-95CE-4C88-8A0F-23C3FD1BD4E5}" srcId="{E22813A4-3FE6-4E5E-9567-209C6A18AF4E}" destId="{A1191374-EFC1-4AAA-A089-E5DE181DF219}" srcOrd="3" destOrd="0" parTransId="{F60342D7-EA78-4910-8E3E-5C0895CF73B0}" sibTransId="{FECDCB09-6153-4621-81D7-FC7790FA894E}"/>
    <dgm:cxn modelId="{0DCFFAF6-67DB-4329-9102-F3526F5EF4D4}" type="presOf" srcId="{E22813A4-3FE6-4E5E-9567-209C6A18AF4E}" destId="{E20C38C1-A21A-4DD5-88E8-7BC8DD0C24FD}" srcOrd="0" destOrd="0" presId="urn:microsoft.com/office/officeart/2005/8/layout/default"/>
    <dgm:cxn modelId="{1DAD3CD8-A817-44C9-9FA0-3265649EE2CA}" type="presParOf" srcId="{E20C38C1-A21A-4DD5-88E8-7BC8DD0C24FD}" destId="{F5AA6645-780A-4CA2-A25C-32E9EDEB3CC3}" srcOrd="0" destOrd="0" presId="urn:microsoft.com/office/officeart/2005/8/layout/default"/>
    <dgm:cxn modelId="{F4017470-4900-47C7-B39E-152621E7F139}" type="presParOf" srcId="{E20C38C1-A21A-4DD5-88E8-7BC8DD0C24FD}" destId="{2AED62D2-6614-41B0-A941-B54762B30D89}" srcOrd="1" destOrd="0" presId="urn:microsoft.com/office/officeart/2005/8/layout/default"/>
    <dgm:cxn modelId="{F7ED9F1C-38B4-4EDB-806A-3D7D8C4B91F8}" type="presParOf" srcId="{E20C38C1-A21A-4DD5-88E8-7BC8DD0C24FD}" destId="{BAB91BCB-1944-4565-A430-DFEB3D8CDAF9}" srcOrd="2" destOrd="0" presId="urn:microsoft.com/office/officeart/2005/8/layout/default"/>
    <dgm:cxn modelId="{750F8AB1-E209-483E-B9DD-EFE3094A5326}" type="presParOf" srcId="{E20C38C1-A21A-4DD5-88E8-7BC8DD0C24FD}" destId="{457A0C6E-B86F-440C-B396-BC0E0673C023}" srcOrd="3" destOrd="0" presId="urn:microsoft.com/office/officeart/2005/8/layout/default"/>
    <dgm:cxn modelId="{F862612B-A04B-46B8-B8B8-A0A188A31A18}" type="presParOf" srcId="{E20C38C1-A21A-4DD5-88E8-7BC8DD0C24FD}" destId="{82B27113-9C56-44E0-AE9D-03434414370A}" srcOrd="4" destOrd="0" presId="urn:microsoft.com/office/officeart/2005/8/layout/default"/>
    <dgm:cxn modelId="{929C59ED-9EAD-423A-8904-571AA70481F9}" type="presParOf" srcId="{E20C38C1-A21A-4DD5-88E8-7BC8DD0C24FD}" destId="{3D4F42D0-A38A-4913-AB92-A8C398AFEE1A}" srcOrd="5" destOrd="0" presId="urn:microsoft.com/office/officeart/2005/8/layout/default"/>
    <dgm:cxn modelId="{1DF9A46B-1B42-4859-9270-63884DD9F616}" type="presParOf" srcId="{E20C38C1-A21A-4DD5-88E8-7BC8DD0C24FD}" destId="{E97578EF-8036-4AD6-A619-1C6F25182939}" srcOrd="6" destOrd="0" presId="urn:microsoft.com/office/officeart/2005/8/layout/default"/>
    <dgm:cxn modelId="{3CA5FB4D-A36D-4C97-B02A-444A70B0A1A6}" type="presParOf" srcId="{E20C38C1-A21A-4DD5-88E8-7BC8DD0C24FD}" destId="{7EC133D6-7B42-4409-A489-D7915121FF2F}" srcOrd="7" destOrd="0" presId="urn:microsoft.com/office/officeart/2005/8/layout/default"/>
    <dgm:cxn modelId="{891817E2-6030-40BE-A022-31C59AF1C0D6}" type="presParOf" srcId="{E20C38C1-A21A-4DD5-88E8-7BC8DD0C24FD}" destId="{CCD260A0-A5B4-4169-83D5-D03A7CA561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04DEBB-D05C-432C-B84F-F8BF328A5D1C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B224E35-0409-4DB3-922B-09BD17A51DFF}">
      <dgm:prSet/>
      <dgm:spPr/>
      <dgm:t>
        <a:bodyPr/>
        <a:lstStyle/>
        <a:p>
          <a:r>
            <a:rPr lang="tr-TR" b="1" err="1"/>
            <a:t>التركيز</a:t>
          </a:r>
          <a:r>
            <a:rPr lang="tr-TR" b="1"/>
            <a:t> </a:t>
          </a:r>
          <a:r>
            <a:rPr lang="tr-TR" b="1" err="1"/>
            <a:t>على</a:t>
          </a:r>
          <a:r>
            <a:rPr lang="tr-TR" b="1"/>
            <a:t> </a:t>
          </a:r>
          <a:r>
            <a:rPr lang="tr-TR" b="1" err="1"/>
            <a:t>تقديم</a:t>
          </a:r>
          <a:r>
            <a:rPr lang="tr-TR" b="1"/>
            <a:t> </a:t>
          </a:r>
          <a:r>
            <a:rPr lang="tr-TR" b="1" err="1"/>
            <a:t>محتوى</a:t>
          </a:r>
          <a:r>
            <a:rPr lang="tr-TR" b="1"/>
            <a:t> </a:t>
          </a:r>
          <a:r>
            <a:rPr lang="tr-TR" b="1" err="1"/>
            <a:t>جيد</a:t>
          </a:r>
          <a:r>
            <a:rPr lang="tr-TR" b="1"/>
            <a:t> </a:t>
          </a:r>
          <a:r>
            <a:rPr lang="tr-TR" b="1" err="1"/>
            <a:t>يتم</a:t>
          </a:r>
          <a:r>
            <a:rPr lang="tr-TR" b="1"/>
            <a:t> </a:t>
          </a:r>
          <a:r>
            <a:rPr lang="tr-TR" b="1" err="1"/>
            <a:t>تداوله</a:t>
          </a:r>
          <a:r>
            <a:rPr lang="tr-TR" b="1"/>
            <a:t> </a:t>
          </a:r>
          <a:r>
            <a:rPr lang="tr-TR" b="1" err="1"/>
            <a:t>بشكل</a:t>
          </a:r>
          <a:r>
            <a:rPr lang="tr-TR" b="1"/>
            <a:t> </a:t>
          </a:r>
          <a:r>
            <a:rPr lang="tr-TR" b="1" err="1"/>
            <a:t>بسيط</a:t>
          </a:r>
          <a:r>
            <a:rPr lang="tr-TR" b="1"/>
            <a:t> </a:t>
          </a:r>
          <a:r>
            <a:rPr lang="tr-TR" b="1" err="1"/>
            <a:t>على</a:t>
          </a:r>
          <a:r>
            <a:rPr lang="tr-TR" b="1"/>
            <a:t> </a:t>
          </a:r>
          <a:r>
            <a:rPr lang="tr-TR" b="1" err="1"/>
            <a:t>مواقع</a:t>
          </a:r>
          <a:r>
            <a:rPr lang="tr-TR" b="1"/>
            <a:t> </a:t>
          </a:r>
          <a:r>
            <a:rPr lang="tr-TR" b="1" err="1"/>
            <a:t>التواصل</a:t>
          </a:r>
          <a:r>
            <a:rPr lang="tr-TR" b="1"/>
            <a:t> </a:t>
          </a:r>
          <a:r>
            <a:rPr lang="tr-TR" b="1" err="1"/>
            <a:t>الاجتماعي</a:t>
          </a:r>
          <a:endParaRPr lang="en-US" err="1"/>
        </a:p>
      </dgm:t>
    </dgm:pt>
    <dgm:pt modelId="{AADD296E-F341-45C8-994B-EDCB6ABA3FEF}" type="parTrans" cxnId="{297F48B9-ACA7-45C4-86A8-23648DEE5020}">
      <dgm:prSet/>
      <dgm:spPr/>
      <dgm:t>
        <a:bodyPr/>
        <a:lstStyle/>
        <a:p>
          <a:endParaRPr lang="en-US"/>
        </a:p>
      </dgm:t>
    </dgm:pt>
    <dgm:pt modelId="{B99CD4A3-179F-44AD-8B4A-2DD87BF751E8}" type="sibTrans" cxnId="{297F48B9-ACA7-45C4-86A8-23648DEE5020}">
      <dgm:prSet/>
      <dgm:spPr/>
      <dgm:t>
        <a:bodyPr/>
        <a:lstStyle/>
        <a:p>
          <a:endParaRPr lang="en-US"/>
        </a:p>
      </dgm:t>
    </dgm:pt>
    <dgm:pt modelId="{9D3CC9CC-B075-4EC7-B893-50916E4A57FF}">
      <dgm:prSet/>
      <dgm:spPr/>
      <dgm:t>
        <a:bodyPr/>
        <a:lstStyle/>
        <a:p>
          <a:r>
            <a:rPr lang="tr-TR" b="1" err="1"/>
            <a:t>الحرص</a:t>
          </a:r>
          <a:r>
            <a:rPr lang="tr-TR" b="1"/>
            <a:t> </a:t>
          </a:r>
          <a:r>
            <a:rPr lang="tr-TR" b="1" err="1"/>
            <a:t>على</a:t>
          </a:r>
          <a:r>
            <a:rPr lang="tr-TR" b="1"/>
            <a:t> </a:t>
          </a:r>
          <a:r>
            <a:rPr lang="tr-TR" b="1" err="1"/>
            <a:t>تقديم</a:t>
          </a:r>
          <a:r>
            <a:rPr lang="tr-TR" b="1"/>
            <a:t> </a:t>
          </a:r>
          <a:r>
            <a:rPr lang="tr-TR" b="1" err="1"/>
            <a:t>كل</a:t>
          </a:r>
          <a:r>
            <a:rPr lang="tr-TR" b="1"/>
            <a:t> </a:t>
          </a:r>
          <a:r>
            <a:rPr lang="tr-TR" b="1" err="1"/>
            <a:t>ماهو</a:t>
          </a:r>
          <a:r>
            <a:rPr lang="tr-TR" b="1"/>
            <a:t> </a:t>
          </a:r>
          <a:r>
            <a:rPr lang="tr-TR" b="1" err="1"/>
            <a:t>جديد</a:t>
          </a:r>
          <a:r>
            <a:rPr lang="tr-TR" b="1"/>
            <a:t> </a:t>
          </a:r>
          <a:r>
            <a:rPr lang="tr-TR" b="1" err="1"/>
            <a:t>للعملاء</a:t>
          </a:r>
          <a:r>
            <a:rPr lang="tr-TR" b="1"/>
            <a:t> </a:t>
          </a:r>
          <a:r>
            <a:rPr lang="tr-TR" b="1" err="1"/>
            <a:t>عن</a:t>
          </a:r>
          <a:r>
            <a:rPr lang="tr-TR" b="1"/>
            <a:t> </a:t>
          </a:r>
          <a:r>
            <a:rPr lang="tr-TR" b="1" err="1"/>
            <a:t>طريق</a:t>
          </a:r>
          <a:r>
            <a:rPr lang="tr-TR" b="1"/>
            <a:t> </a:t>
          </a:r>
          <a:r>
            <a:rPr lang="tr-TR" b="1" err="1"/>
            <a:t>الايميلات</a:t>
          </a:r>
          <a:r>
            <a:rPr lang="tr-TR" b="1"/>
            <a:t> </a:t>
          </a:r>
          <a:r>
            <a:rPr lang="tr-TR" b="1" err="1"/>
            <a:t>الإلكترونية</a:t>
          </a:r>
          <a:r>
            <a:rPr lang="tr-TR" b="1"/>
            <a:t> </a:t>
          </a:r>
          <a:r>
            <a:rPr lang="tr-TR" b="1" err="1"/>
            <a:t>بتزويدهم</a:t>
          </a:r>
          <a:r>
            <a:rPr lang="tr-TR" b="1"/>
            <a:t> </a:t>
          </a:r>
          <a:r>
            <a:rPr lang="tr-TR" b="1" err="1"/>
            <a:t>بكل</a:t>
          </a:r>
          <a:r>
            <a:rPr lang="tr-TR" b="1"/>
            <a:t> </a:t>
          </a:r>
          <a:r>
            <a:rPr lang="tr-TR" b="1" err="1"/>
            <a:t>ماهو</a:t>
          </a:r>
          <a:r>
            <a:rPr lang="tr-TR" b="1"/>
            <a:t> </a:t>
          </a:r>
          <a:r>
            <a:rPr lang="tr-TR" b="1" err="1"/>
            <a:t>جديد</a:t>
          </a:r>
          <a:endParaRPr lang="en-US" err="1"/>
        </a:p>
      </dgm:t>
    </dgm:pt>
    <dgm:pt modelId="{F35AB583-007B-4992-8B95-9BE805519ADF}" type="parTrans" cxnId="{D2FD47D1-AFDF-4185-8600-C6893632DDF4}">
      <dgm:prSet/>
      <dgm:spPr/>
      <dgm:t>
        <a:bodyPr/>
        <a:lstStyle/>
        <a:p>
          <a:endParaRPr lang="en-US"/>
        </a:p>
      </dgm:t>
    </dgm:pt>
    <dgm:pt modelId="{02099843-4C4F-4656-B124-55A23C0EE27A}" type="sibTrans" cxnId="{D2FD47D1-AFDF-4185-8600-C6893632DDF4}">
      <dgm:prSet/>
      <dgm:spPr/>
      <dgm:t>
        <a:bodyPr/>
        <a:lstStyle/>
        <a:p>
          <a:endParaRPr lang="en-US"/>
        </a:p>
      </dgm:t>
    </dgm:pt>
    <dgm:pt modelId="{6A479B94-831A-4E38-A719-EC8BED81A3D2}">
      <dgm:prSet/>
      <dgm:spPr/>
      <dgm:t>
        <a:bodyPr/>
        <a:lstStyle/>
        <a:p>
          <a:r>
            <a:rPr lang="tr-TR" b="1" err="1"/>
            <a:t>تقديم</a:t>
          </a:r>
          <a:r>
            <a:rPr lang="tr-TR" b="1"/>
            <a:t> </a:t>
          </a:r>
          <a:r>
            <a:rPr lang="tr-TR" b="1" err="1"/>
            <a:t>عروض</a:t>
          </a:r>
          <a:r>
            <a:rPr lang="tr-TR" b="1"/>
            <a:t> </a:t>
          </a:r>
          <a:r>
            <a:rPr lang="tr-TR" b="1" err="1"/>
            <a:t>ترويجية</a:t>
          </a:r>
          <a:r>
            <a:rPr lang="tr-TR" b="1"/>
            <a:t> </a:t>
          </a:r>
          <a:r>
            <a:rPr lang="tr-TR" b="1" err="1"/>
            <a:t>بين</a:t>
          </a:r>
          <a:r>
            <a:rPr lang="tr-TR" b="1"/>
            <a:t> </a:t>
          </a:r>
          <a:r>
            <a:rPr lang="tr-TR" b="1" err="1"/>
            <a:t>الحين</a:t>
          </a:r>
          <a:r>
            <a:rPr lang="tr-TR" b="1"/>
            <a:t> </a:t>
          </a:r>
          <a:r>
            <a:rPr lang="tr-TR" b="1" err="1"/>
            <a:t>والآخر</a:t>
          </a:r>
          <a:r>
            <a:rPr lang="tr-TR" b="1"/>
            <a:t> </a:t>
          </a:r>
          <a:r>
            <a:rPr lang="tr-TR" b="1" err="1"/>
            <a:t>لضمان</a:t>
          </a:r>
          <a:r>
            <a:rPr lang="tr-TR" b="1"/>
            <a:t> </a:t>
          </a:r>
          <a:r>
            <a:rPr lang="tr-TR" b="1" err="1"/>
            <a:t>حماس</a:t>
          </a:r>
          <a:r>
            <a:rPr lang="tr-TR" b="1"/>
            <a:t> </a:t>
          </a:r>
          <a:r>
            <a:rPr lang="tr-TR" b="1" err="1"/>
            <a:t>العميل</a:t>
          </a:r>
          <a:r>
            <a:rPr lang="tr-TR" b="1"/>
            <a:t> </a:t>
          </a:r>
          <a:r>
            <a:rPr lang="tr-TR" b="1" err="1"/>
            <a:t>معنا</a:t>
          </a:r>
          <a:endParaRPr lang="en-US" err="1"/>
        </a:p>
      </dgm:t>
    </dgm:pt>
    <dgm:pt modelId="{A6D53B98-63D5-4A50-88F4-B7B8CB5CB5E8}" type="parTrans" cxnId="{50699922-B715-413D-A235-6C8485264993}">
      <dgm:prSet/>
      <dgm:spPr/>
      <dgm:t>
        <a:bodyPr/>
        <a:lstStyle/>
        <a:p>
          <a:endParaRPr lang="en-US"/>
        </a:p>
      </dgm:t>
    </dgm:pt>
    <dgm:pt modelId="{416F3803-E4F2-47E0-B1A1-4F4D93723AB2}" type="sibTrans" cxnId="{50699922-B715-413D-A235-6C8485264993}">
      <dgm:prSet/>
      <dgm:spPr/>
      <dgm:t>
        <a:bodyPr/>
        <a:lstStyle/>
        <a:p>
          <a:endParaRPr lang="en-US"/>
        </a:p>
      </dgm:t>
    </dgm:pt>
    <dgm:pt modelId="{DC0921F0-5783-408D-AB33-9A500DAD22DB}" type="pres">
      <dgm:prSet presAssocID="{5304DEBB-D05C-432C-B84F-F8BF328A5D1C}" presName="linear" presStyleCnt="0">
        <dgm:presLayoutVars>
          <dgm:animLvl val="lvl"/>
          <dgm:resizeHandles val="exact"/>
        </dgm:presLayoutVars>
      </dgm:prSet>
      <dgm:spPr/>
    </dgm:pt>
    <dgm:pt modelId="{4756CF14-070A-44D9-AF61-4183CCF45E33}" type="pres">
      <dgm:prSet presAssocID="{8B224E35-0409-4DB3-922B-09BD17A51D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360131-8DFF-47D2-9FAC-138F5B3374FC}" type="pres">
      <dgm:prSet presAssocID="{B99CD4A3-179F-44AD-8B4A-2DD87BF751E8}" presName="spacer" presStyleCnt="0"/>
      <dgm:spPr/>
    </dgm:pt>
    <dgm:pt modelId="{3A05AAEE-24B5-45DB-9106-F8D18AF06EE2}" type="pres">
      <dgm:prSet presAssocID="{9D3CC9CC-B075-4EC7-B893-50916E4A57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0A8604-054D-4DDD-A76B-1C9F9818BC4F}" type="pres">
      <dgm:prSet presAssocID="{02099843-4C4F-4656-B124-55A23C0EE27A}" presName="spacer" presStyleCnt="0"/>
      <dgm:spPr/>
    </dgm:pt>
    <dgm:pt modelId="{687D0286-0407-42C0-8CA5-A499128979F7}" type="pres">
      <dgm:prSet presAssocID="{6A479B94-831A-4E38-A719-EC8BED81A3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699922-B715-413D-A235-6C8485264993}" srcId="{5304DEBB-D05C-432C-B84F-F8BF328A5D1C}" destId="{6A479B94-831A-4E38-A719-EC8BED81A3D2}" srcOrd="2" destOrd="0" parTransId="{A6D53B98-63D5-4A50-88F4-B7B8CB5CB5E8}" sibTransId="{416F3803-E4F2-47E0-B1A1-4F4D93723AB2}"/>
    <dgm:cxn modelId="{A1AACF3A-B3D6-447E-BCC6-BE6972833C35}" type="presOf" srcId="{6A479B94-831A-4E38-A719-EC8BED81A3D2}" destId="{687D0286-0407-42C0-8CA5-A499128979F7}" srcOrd="0" destOrd="0" presId="urn:microsoft.com/office/officeart/2005/8/layout/vList2"/>
    <dgm:cxn modelId="{65CEF13B-F5F6-4756-9EA7-A17E47C392AC}" type="presOf" srcId="{9D3CC9CC-B075-4EC7-B893-50916E4A57FF}" destId="{3A05AAEE-24B5-45DB-9106-F8D18AF06EE2}" srcOrd="0" destOrd="0" presId="urn:microsoft.com/office/officeart/2005/8/layout/vList2"/>
    <dgm:cxn modelId="{B50331B7-71EE-4B70-ADE9-112946A32BBA}" type="presOf" srcId="{8B224E35-0409-4DB3-922B-09BD17A51DFF}" destId="{4756CF14-070A-44D9-AF61-4183CCF45E33}" srcOrd="0" destOrd="0" presId="urn:microsoft.com/office/officeart/2005/8/layout/vList2"/>
    <dgm:cxn modelId="{297F48B9-ACA7-45C4-86A8-23648DEE5020}" srcId="{5304DEBB-D05C-432C-B84F-F8BF328A5D1C}" destId="{8B224E35-0409-4DB3-922B-09BD17A51DFF}" srcOrd="0" destOrd="0" parTransId="{AADD296E-F341-45C8-994B-EDCB6ABA3FEF}" sibTransId="{B99CD4A3-179F-44AD-8B4A-2DD87BF751E8}"/>
    <dgm:cxn modelId="{D2FD47D1-AFDF-4185-8600-C6893632DDF4}" srcId="{5304DEBB-D05C-432C-B84F-F8BF328A5D1C}" destId="{9D3CC9CC-B075-4EC7-B893-50916E4A57FF}" srcOrd="1" destOrd="0" parTransId="{F35AB583-007B-4992-8B95-9BE805519ADF}" sibTransId="{02099843-4C4F-4656-B124-55A23C0EE27A}"/>
    <dgm:cxn modelId="{1E6044E0-A480-4DC9-BA9C-0340E026C9F3}" type="presOf" srcId="{5304DEBB-D05C-432C-B84F-F8BF328A5D1C}" destId="{DC0921F0-5783-408D-AB33-9A500DAD22DB}" srcOrd="0" destOrd="0" presId="urn:microsoft.com/office/officeart/2005/8/layout/vList2"/>
    <dgm:cxn modelId="{3B8093AD-5A6A-4BF3-9A58-5180EBD2D8F9}" type="presParOf" srcId="{DC0921F0-5783-408D-AB33-9A500DAD22DB}" destId="{4756CF14-070A-44D9-AF61-4183CCF45E33}" srcOrd="0" destOrd="0" presId="urn:microsoft.com/office/officeart/2005/8/layout/vList2"/>
    <dgm:cxn modelId="{68650E43-38B2-4C1D-9F3B-4CB49A25E84E}" type="presParOf" srcId="{DC0921F0-5783-408D-AB33-9A500DAD22DB}" destId="{BC360131-8DFF-47D2-9FAC-138F5B3374FC}" srcOrd="1" destOrd="0" presId="urn:microsoft.com/office/officeart/2005/8/layout/vList2"/>
    <dgm:cxn modelId="{F4728BDF-7E49-4460-B6AD-DECCB6A586F2}" type="presParOf" srcId="{DC0921F0-5783-408D-AB33-9A500DAD22DB}" destId="{3A05AAEE-24B5-45DB-9106-F8D18AF06EE2}" srcOrd="2" destOrd="0" presId="urn:microsoft.com/office/officeart/2005/8/layout/vList2"/>
    <dgm:cxn modelId="{14B4423F-315A-415F-8209-03C0786815F3}" type="presParOf" srcId="{DC0921F0-5783-408D-AB33-9A500DAD22DB}" destId="{2F0A8604-054D-4DDD-A76B-1C9F9818BC4F}" srcOrd="3" destOrd="0" presId="urn:microsoft.com/office/officeart/2005/8/layout/vList2"/>
    <dgm:cxn modelId="{8824F68C-1B17-431D-898F-18D18572336A}" type="presParOf" srcId="{DC0921F0-5783-408D-AB33-9A500DAD22DB}" destId="{687D0286-0407-42C0-8CA5-A499128979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E435-B908-4D6A-BD39-1F44BB38E527}">
      <dsp:nvSpPr>
        <dsp:cNvPr id="0" name=""/>
        <dsp:cNvSpPr/>
      </dsp:nvSpPr>
      <dsp:spPr>
        <a:xfrm>
          <a:off x="0" y="43672"/>
          <a:ext cx="6524625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/>
            <a:t>وجدت مشكلة في التوصيل</a:t>
          </a:r>
          <a:endParaRPr lang="en-US" sz="5300" kern="1200"/>
        </a:p>
      </dsp:txBody>
      <dsp:txXfrm>
        <a:off x="62055" y="105727"/>
        <a:ext cx="6400515" cy="1147095"/>
      </dsp:txXfrm>
    </dsp:sp>
    <dsp:sp modelId="{6AA3DEF9-DBE1-4709-9C9F-9F214F7AC3C4}">
      <dsp:nvSpPr>
        <dsp:cNvPr id="0" name=""/>
        <dsp:cNvSpPr/>
      </dsp:nvSpPr>
      <dsp:spPr>
        <a:xfrm>
          <a:off x="0" y="1467517"/>
          <a:ext cx="6524625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/>
            <a:t>أجرة الشحن المرتفعة</a:t>
          </a:r>
          <a:endParaRPr lang="en-US" sz="5300" kern="1200"/>
        </a:p>
      </dsp:txBody>
      <dsp:txXfrm>
        <a:off x="62055" y="1529572"/>
        <a:ext cx="6400515" cy="1147095"/>
      </dsp:txXfrm>
    </dsp:sp>
    <dsp:sp modelId="{04ECB9DA-CB9B-40C5-90A6-2C35BE2A3A8D}">
      <dsp:nvSpPr>
        <dsp:cNvPr id="0" name=""/>
        <dsp:cNvSpPr/>
      </dsp:nvSpPr>
      <dsp:spPr>
        <a:xfrm>
          <a:off x="0" y="2891362"/>
          <a:ext cx="6524625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kern="1200"/>
            <a:t>إختلاف المقاسات على الواقع</a:t>
          </a:r>
          <a:endParaRPr lang="en-US" sz="5300" kern="1200"/>
        </a:p>
      </dsp:txBody>
      <dsp:txXfrm>
        <a:off x="62055" y="2953417"/>
        <a:ext cx="6400515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88477-4E2A-4C36-B6E4-D6B38A22A652}">
      <dsp:nvSpPr>
        <dsp:cNvPr id="0" name=""/>
        <dsp:cNvSpPr/>
      </dsp:nvSpPr>
      <dsp:spPr>
        <a:xfrm>
          <a:off x="0" y="18993"/>
          <a:ext cx="6054259" cy="123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تم تعيين موظف للتوصيل مجاناً</a:t>
          </a:r>
          <a:endParaRPr lang="en-US" sz="3100" kern="1200"/>
        </a:p>
      </dsp:txBody>
      <dsp:txXfrm>
        <a:off x="60116" y="79109"/>
        <a:ext cx="5934027" cy="1111247"/>
      </dsp:txXfrm>
    </dsp:sp>
    <dsp:sp modelId="{3AEAF973-F975-44CD-A7DD-6DB7497A0748}">
      <dsp:nvSpPr>
        <dsp:cNvPr id="0" name=""/>
        <dsp:cNvSpPr/>
      </dsp:nvSpPr>
      <dsp:spPr>
        <a:xfrm>
          <a:off x="0" y="1339753"/>
          <a:ext cx="6054259" cy="123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تم التعاقد مع شركة شحن للتقليل من أجور الشحن</a:t>
          </a:r>
          <a:endParaRPr lang="en-US" sz="3100" kern="1200"/>
        </a:p>
      </dsp:txBody>
      <dsp:txXfrm>
        <a:off x="60116" y="1399869"/>
        <a:ext cx="5934027" cy="1111247"/>
      </dsp:txXfrm>
    </dsp:sp>
    <dsp:sp modelId="{6E580A12-9E45-4C29-A94D-7690F9F7315B}">
      <dsp:nvSpPr>
        <dsp:cNvPr id="0" name=""/>
        <dsp:cNvSpPr/>
      </dsp:nvSpPr>
      <dsp:spPr>
        <a:xfrm>
          <a:off x="0" y="2660513"/>
          <a:ext cx="6054259" cy="1231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خلال ٢٤ ساعة مسموح تبديل وترجيع البضائغ          </a:t>
          </a:r>
          <a:endParaRPr lang="en-US" sz="3100" kern="1200"/>
        </a:p>
      </dsp:txBody>
      <dsp:txXfrm>
        <a:off x="60116" y="2720629"/>
        <a:ext cx="5934027" cy="1111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4555D-B80C-4032-83F0-7E8A3C2D0D5D}">
      <dsp:nvSpPr>
        <dsp:cNvPr id="0" name=""/>
        <dsp:cNvSpPr/>
      </dsp:nvSpPr>
      <dsp:spPr>
        <a:xfrm>
          <a:off x="0" y="26308"/>
          <a:ext cx="509259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u="none" kern="1200" err="1"/>
            <a:t>فساتين</a:t>
          </a:r>
          <a:r>
            <a:rPr lang="tr-TR" sz="3100" b="1" u="none" kern="1200"/>
            <a:t> </a:t>
          </a:r>
          <a:r>
            <a:rPr lang="tr-TR" sz="3100" b="1" u="none" kern="1200" err="1"/>
            <a:t>سبور</a:t>
          </a:r>
          <a:endParaRPr lang="en-US" sz="3100" b="1" u="none" kern="1200"/>
        </a:p>
      </dsp:txBody>
      <dsp:txXfrm>
        <a:off x="36296" y="62604"/>
        <a:ext cx="5019998" cy="670943"/>
      </dsp:txXfrm>
    </dsp:sp>
    <dsp:sp modelId="{F502AC74-80CA-48FA-B1D9-B0A809283637}">
      <dsp:nvSpPr>
        <dsp:cNvPr id="0" name=""/>
        <dsp:cNvSpPr/>
      </dsp:nvSpPr>
      <dsp:spPr>
        <a:xfrm>
          <a:off x="0" y="859123"/>
          <a:ext cx="5092590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u="none" kern="1200" err="1"/>
            <a:t>فساتين</a:t>
          </a:r>
          <a:r>
            <a:rPr lang="tr-TR" sz="3100" b="1" u="none" kern="1200"/>
            <a:t> </a:t>
          </a:r>
          <a:r>
            <a:rPr lang="tr-TR" sz="3100" b="1" u="none" kern="1200" err="1"/>
            <a:t>بناتي</a:t>
          </a:r>
          <a:endParaRPr lang="en-US" sz="3100" b="1" u="none" kern="1200"/>
        </a:p>
      </dsp:txBody>
      <dsp:txXfrm>
        <a:off x="36296" y="895419"/>
        <a:ext cx="5019998" cy="670943"/>
      </dsp:txXfrm>
    </dsp:sp>
    <dsp:sp modelId="{B615B7AC-F7DC-4D3B-BBE4-5EB3B7CB9044}">
      <dsp:nvSpPr>
        <dsp:cNvPr id="0" name=""/>
        <dsp:cNvSpPr/>
      </dsp:nvSpPr>
      <dsp:spPr>
        <a:xfrm>
          <a:off x="0" y="1691938"/>
          <a:ext cx="5092590" cy="743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u="none" kern="1200" err="1"/>
            <a:t>بيجامات</a:t>
          </a:r>
          <a:r>
            <a:rPr lang="tr-TR" sz="3100" b="1" u="none" kern="1200"/>
            <a:t> </a:t>
          </a:r>
          <a:r>
            <a:rPr lang="tr-TR" sz="3100" b="1" u="none" kern="1200" err="1"/>
            <a:t>نسائية</a:t>
          </a:r>
          <a:r>
            <a:rPr lang="tr-TR" sz="3100" b="1" u="none" kern="1200"/>
            <a:t> </a:t>
          </a:r>
          <a:r>
            <a:rPr lang="tr-TR" sz="3100" b="1" u="none" kern="1200" err="1"/>
            <a:t>وولادية</a:t>
          </a:r>
          <a:endParaRPr lang="en-US" sz="3100" b="1" u="none" kern="1200"/>
        </a:p>
      </dsp:txBody>
      <dsp:txXfrm>
        <a:off x="36296" y="1728234"/>
        <a:ext cx="5019998" cy="670943"/>
      </dsp:txXfrm>
    </dsp:sp>
    <dsp:sp modelId="{ED9EA1F2-A747-4670-A408-A0CA30C8C314}">
      <dsp:nvSpPr>
        <dsp:cNvPr id="0" name=""/>
        <dsp:cNvSpPr/>
      </dsp:nvSpPr>
      <dsp:spPr>
        <a:xfrm>
          <a:off x="0" y="2524754"/>
          <a:ext cx="5092590" cy="743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u="none" kern="1200" err="1"/>
            <a:t>لانجري</a:t>
          </a:r>
          <a:endParaRPr lang="en-US" sz="3100" b="1" u="none" kern="1200"/>
        </a:p>
      </dsp:txBody>
      <dsp:txXfrm>
        <a:off x="36296" y="2561050"/>
        <a:ext cx="5019998" cy="670943"/>
      </dsp:txXfrm>
    </dsp:sp>
    <dsp:sp modelId="{002C0583-5770-49AF-ACA7-B2091ED51256}">
      <dsp:nvSpPr>
        <dsp:cNvPr id="0" name=""/>
        <dsp:cNvSpPr/>
      </dsp:nvSpPr>
      <dsp:spPr>
        <a:xfrm>
          <a:off x="0" y="3357569"/>
          <a:ext cx="5092590" cy="743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u="none" kern="1200" err="1"/>
            <a:t>أطقم</a:t>
          </a:r>
          <a:r>
            <a:rPr lang="tr-TR" sz="3100" b="1" u="none" kern="1200"/>
            <a:t> </a:t>
          </a:r>
          <a:r>
            <a:rPr lang="tr-TR" sz="3100" b="1" u="none" kern="1200" err="1"/>
            <a:t>نسائية</a:t>
          </a:r>
          <a:r>
            <a:rPr lang="tr-TR" sz="3100" b="1" u="none" kern="1200"/>
            <a:t> </a:t>
          </a:r>
          <a:r>
            <a:rPr lang="tr-TR" sz="3100" b="1" u="none" kern="1200" err="1"/>
            <a:t>وأطفال</a:t>
          </a:r>
          <a:endParaRPr lang="en-US" sz="3100" b="1" u="none" kern="1200" err="1"/>
        </a:p>
      </dsp:txBody>
      <dsp:txXfrm>
        <a:off x="36296" y="3393865"/>
        <a:ext cx="5019998" cy="670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C3329-84D7-42CE-ABD1-B89F0A1524AC}">
      <dsp:nvSpPr>
        <dsp:cNvPr id="0" name=""/>
        <dsp:cNvSpPr/>
      </dsp:nvSpPr>
      <dsp:spPr>
        <a:xfrm>
          <a:off x="0" y="28504"/>
          <a:ext cx="5959693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مديرة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المشروع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: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/>
            </a:rPr>
            <a:t> 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Hala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Mohamad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Ali</a:t>
          </a:r>
          <a:endParaRPr lang="en-US" sz="2900" b="0" u="none" kern="120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6237" y="84741"/>
        <a:ext cx="5847219" cy="1039555"/>
      </dsp:txXfrm>
    </dsp:sp>
    <dsp:sp modelId="{FF6AA616-BCFB-4154-8973-C189F4969B4B}">
      <dsp:nvSpPr>
        <dsp:cNvPr id="0" name=""/>
        <dsp:cNvSpPr/>
      </dsp:nvSpPr>
      <dsp:spPr>
        <a:xfrm>
          <a:off x="0" y="1264053"/>
          <a:ext cx="5959693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خبرة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خمس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سنوات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في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مجال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 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استيراد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وتصدير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الألبسة</a:t>
          </a:r>
          <a:endParaRPr lang="en-US" sz="2900" b="0" u="none" kern="120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6237" y="1320290"/>
        <a:ext cx="5847219" cy="1039555"/>
      </dsp:txXfrm>
    </dsp:sp>
    <dsp:sp modelId="{016C1B49-D797-460F-8353-14A15970067C}">
      <dsp:nvSpPr>
        <dsp:cNvPr id="0" name=""/>
        <dsp:cNvSpPr/>
      </dsp:nvSpPr>
      <dsp:spPr>
        <a:xfrm>
          <a:off x="0" y="2499603"/>
          <a:ext cx="5959693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المحاسب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: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/>
            </a:rPr>
            <a:t> 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Ramazan Akbay</a:t>
          </a:r>
          <a:endParaRPr lang="en-US" sz="2900" b="0" u="none" kern="120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6237" y="2555840"/>
        <a:ext cx="5847219" cy="1039555"/>
      </dsp:txXfrm>
    </dsp:sp>
    <dsp:sp modelId="{996A806A-2793-45AC-A414-E19309918723}">
      <dsp:nvSpPr>
        <dsp:cNvPr id="0" name=""/>
        <dsp:cNvSpPr/>
      </dsp:nvSpPr>
      <dsp:spPr>
        <a:xfrm>
          <a:off x="0" y="3735153"/>
          <a:ext cx="5959693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خبرة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سبع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سنوات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في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مجال</a:t>
          </a:r>
          <a:r>
            <a:rPr lang="tr-TR" sz="2900" b="0" u="none" kern="120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tr-TR" sz="2900" b="0" u="none" kern="1200" err="1">
              <a:solidFill>
                <a:schemeClr val="accent6">
                  <a:lumMod val="20000"/>
                  <a:lumOff val="80000"/>
                </a:schemeClr>
              </a:solidFill>
            </a:rPr>
            <a:t>المحاسبة</a:t>
          </a:r>
          <a:endParaRPr lang="en-US" sz="2900" b="0" u="none" kern="1200" err="1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6237" y="3791390"/>
        <a:ext cx="5847219" cy="1039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A6645-780A-4CA2-A25C-32E9EDEB3CC3}">
      <dsp:nvSpPr>
        <dsp:cNvPr id="0" name=""/>
        <dsp:cNvSpPr/>
      </dsp:nvSpPr>
      <dsp:spPr>
        <a:xfrm>
          <a:off x="689358" y="237"/>
          <a:ext cx="2418192" cy="14509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حسن المعاملة وضمان حق المشتري في إعادة أو تبديل القطع المباعة</a:t>
          </a:r>
          <a:endParaRPr lang="en-US" sz="2200" kern="1200"/>
        </a:p>
      </dsp:txBody>
      <dsp:txXfrm>
        <a:off x="689358" y="237"/>
        <a:ext cx="2418192" cy="1450915"/>
      </dsp:txXfrm>
    </dsp:sp>
    <dsp:sp modelId="{BAB91BCB-1944-4565-A430-DFEB3D8CDAF9}">
      <dsp:nvSpPr>
        <dsp:cNvPr id="0" name=""/>
        <dsp:cNvSpPr/>
      </dsp:nvSpPr>
      <dsp:spPr>
        <a:xfrm>
          <a:off x="3349370" y="237"/>
          <a:ext cx="2418192" cy="1450915"/>
        </a:xfrm>
        <a:prstGeom prst="rect">
          <a:avLst/>
        </a:prstGeom>
        <a:gradFill rotWithShape="0">
          <a:gsLst>
            <a:gs pos="0">
              <a:schemeClr val="accent5">
                <a:hueOff val="-3279736"/>
                <a:satOff val="22319"/>
                <a:lumOff val="9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3279736"/>
                <a:satOff val="22319"/>
                <a:lumOff val="9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3279736"/>
                <a:satOff val="22319"/>
                <a:lumOff val="9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ضمان جودة الألبسة من حيث النوعية</a:t>
          </a:r>
          <a:endParaRPr lang="en-US" sz="2200" kern="1200"/>
        </a:p>
      </dsp:txBody>
      <dsp:txXfrm>
        <a:off x="3349370" y="237"/>
        <a:ext cx="2418192" cy="1450915"/>
      </dsp:txXfrm>
    </dsp:sp>
    <dsp:sp modelId="{82B27113-9C56-44E0-AE9D-03434414370A}">
      <dsp:nvSpPr>
        <dsp:cNvPr id="0" name=""/>
        <dsp:cNvSpPr/>
      </dsp:nvSpPr>
      <dsp:spPr>
        <a:xfrm>
          <a:off x="689358" y="1692972"/>
          <a:ext cx="2418192" cy="1450915"/>
        </a:xfrm>
        <a:prstGeom prst="rect">
          <a:avLst/>
        </a:prstGeom>
        <a:gradFill rotWithShape="0">
          <a:gsLst>
            <a:gs pos="0">
              <a:schemeClr val="accent5">
                <a:hueOff val="-6559472"/>
                <a:satOff val="44638"/>
                <a:lumOff val="196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6559472"/>
                <a:satOff val="44638"/>
                <a:lumOff val="196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6559472"/>
                <a:satOff val="44638"/>
                <a:lumOff val="196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تنوع الملابس والألوان التي تتناسب مع كافة الأذواق</a:t>
          </a:r>
          <a:endParaRPr lang="en-US" sz="2200" kern="1200"/>
        </a:p>
      </dsp:txBody>
      <dsp:txXfrm>
        <a:off x="689358" y="1692972"/>
        <a:ext cx="2418192" cy="1450915"/>
      </dsp:txXfrm>
    </dsp:sp>
    <dsp:sp modelId="{E97578EF-8036-4AD6-A619-1C6F25182939}">
      <dsp:nvSpPr>
        <dsp:cNvPr id="0" name=""/>
        <dsp:cNvSpPr/>
      </dsp:nvSpPr>
      <dsp:spPr>
        <a:xfrm>
          <a:off x="3349370" y="1692972"/>
          <a:ext cx="2418192" cy="1450915"/>
        </a:xfrm>
        <a:prstGeom prst="rect">
          <a:avLst/>
        </a:prstGeom>
        <a:gradFill rotWithShape="0">
          <a:gsLst>
            <a:gs pos="0">
              <a:schemeClr val="accent5">
                <a:hueOff val="-9839209"/>
                <a:satOff val="66958"/>
                <a:lumOff val="295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9839209"/>
                <a:satOff val="66958"/>
                <a:lumOff val="295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9839209"/>
                <a:satOff val="66958"/>
                <a:lumOff val="295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الحرص الدائم على الحصول على أفضل صيحات الموضة للملابس</a:t>
          </a:r>
          <a:endParaRPr lang="en-US" sz="2200" kern="1200"/>
        </a:p>
      </dsp:txBody>
      <dsp:txXfrm>
        <a:off x="3349370" y="1692972"/>
        <a:ext cx="2418192" cy="1450915"/>
      </dsp:txXfrm>
    </dsp:sp>
    <dsp:sp modelId="{CCD260A0-A5B4-4169-83D5-D03A7CA56148}">
      <dsp:nvSpPr>
        <dsp:cNvPr id="0" name=""/>
        <dsp:cNvSpPr/>
      </dsp:nvSpPr>
      <dsp:spPr>
        <a:xfrm>
          <a:off x="2019364" y="3385707"/>
          <a:ext cx="2418192" cy="1450915"/>
        </a:xfrm>
        <a:prstGeom prst="rect">
          <a:avLst/>
        </a:prstGeom>
        <a:gradFill rotWithShape="0">
          <a:gsLst>
            <a:gs pos="0">
              <a:schemeClr val="accent5">
                <a:hueOff val="-13118945"/>
                <a:satOff val="89277"/>
                <a:lumOff val="393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-13118945"/>
                <a:satOff val="89277"/>
                <a:lumOff val="393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-13118945"/>
                <a:satOff val="89277"/>
                <a:lumOff val="393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تنوع المقاسات التي تتناسب مع كافة المتطلبات</a:t>
          </a:r>
          <a:endParaRPr lang="en-US" sz="2200" kern="1200"/>
        </a:p>
      </dsp:txBody>
      <dsp:txXfrm>
        <a:off x="2019364" y="3385707"/>
        <a:ext cx="2418192" cy="1450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6CF14-070A-44D9-AF61-4183CCF45E33}">
      <dsp:nvSpPr>
        <dsp:cNvPr id="0" name=""/>
        <dsp:cNvSpPr/>
      </dsp:nvSpPr>
      <dsp:spPr>
        <a:xfrm>
          <a:off x="0" y="45573"/>
          <a:ext cx="6822605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err="1"/>
            <a:t>التركيز</a:t>
          </a:r>
          <a:r>
            <a:rPr lang="tr-TR" sz="2800" b="1" kern="1200"/>
            <a:t> </a:t>
          </a:r>
          <a:r>
            <a:rPr lang="tr-TR" sz="2800" b="1" kern="1200" err="1"/>
            <a:t>على</a:t>
          </a:r>
          <a:r>
            <a:rPr lang="tr-TR" sz="2800" b="1" kern="1200"/>
            <a:t> </a:t>
          </a:r>
          <a:r>
            <a:rPr lang="tr-TR" sz="2800" b="1" kern="1200" err="1"/>
            <a:t>تقديم</a:t>
          </a:r>
          <a:r>
            <a:rPr lang="tr-TR" sz="2800" b="1" kern="1200"/>
            <a:t> </a:t>
          </a:r>
          <a:r>
            <a:rPr lang="tr-TR" sz="2800" b="1" kern="1200" err="1"/>
            <a:t>محتوى</a:t>
          </a:r>
          <a:r>
            <a:rPr lang="tr-TR" sz="2800" b="1" kern="1200"/>
            <a:t> </a:t>
          </a:r>
          <a:r>
            <a:rPr lang="tr-TR" sz="2800" b="1" kern="1200" err="1"/>
            <a:t>جيد</a:t>
          </a:r>
          <a:r>
            <a:rPr lang="tr-TR" sz="2800" b="1" kern="1200"/>
            <a:t> </a:t>
          </a:r>
          <a:r>
            <a:rPr lang="tr-TR" sz="2800" b="1" kern="1200" err="1"/>
            <a:t>يتم</a:t>
          </a:r>
          <a:r>
            <a:rPr lang="tr-TR" sz="2800" b="1" kern="1200"/>
            <a:t> </a:t>
          </a:r>
          <a:r>
            <a:rPr lang="tr-TR" sz="2800" b="1" kern="1200" err="1"/>
            <a:t>تداوله</a:t>
          </a:r>
          <a:r>
            <a:rPr lang="tr-TR" sz="2800" b="1" kern="1200"/>
            <a:t> </a:t>
          </a:r>
          <a:r>
            <a:rPr lang="tr-TR" sz="2800" b="1" kern="1200" err="1"/>
            <a:t>بشكل</a:t>
          </a:r>
          <a:r>
            <a:rPr lang="tr-TR" sz="2800" b="1" kern="1200"/>
            <a:t> </a:t>
          </a:r>
          <a:r>
            <a:rPr lang="tr-TR" sz="2800" b="1" kern="1200" err="1"/>
            <a:t>بسيط</a:t>
          </a:r>
          <a:r>
            <a:rPr lang="tr-TR" sz="2800" b="1" kern="1200"/>
            <a:t> </a:t>
          </a:r>
          <a:r>
            <a:rPr lang="tr-TR" sz="2800" b="1" kern="1200" err="1"/>
            <a:t>على</a:t>
          </a:r>
          <a:r>
            <a:rPr lang="tr-TR" sz="2800" b="1" kern="1200"/>
            <a:t> </a:t>
          </a:r>
          <a:r>
            <a:rPr lang="tr-TR" sz="2800" b="1" kern="1200" err="1"/>
            <a:t>مواقع</a:t>
          </a:r>
          <a:r>
            <a:rPr lang="tr-TR" sz="2800" b="1" kern="1200"/>
            <a:t> </a:t>
          </a:r>
          <a:r>
            <a:rPr lang="tr-TR" sz="2800" b="1" kern="1200" err="1"/>
            <a:t>التواصل</a:t>
          </a:r>
          <a:r>
            <a:rPr lang="tr-TR" sz="2800" b="1" kern="1200"/>
            <a:t> </a:t>
          </a:r>
          <a:r>
            <a:rPr lang="tr-TR" sz="2800" b="1" kern="1200" err="1"/>
            <a:t>الاجتماعي</a:t>
          </a:r>
          <a:endParaRPr lang="en-US" sz="2800" kern="1200" err="1"/>
        </a:p>
      </dsp:txBody>
      <dsp:txXfrm>
        <a:off x="54373" y="99946"/>
        <a:ext cx="6713859" cy="1005094"/>
      </dsp:txXfrm>
    </dsp:sp>
    <dsp:sp modelId="{3A05AAEE-24B5-45DB-9106-F8D18AF06EE2}">
      <dsp:nvSpPr>
        <dsp:cNvPr id="0" name=""/>
        <dsp:cNvSpPr/>
      </dsp:nvSpPr>
      <dsp:spPr>
        <a:xfrm>
          <a:off x="0" y="1240053"/>
          <a:ext cx="6822605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err="1"/>
            <a:t>الحرص</a:t>
          </a:r>
          <a:r>
            <a:rPr lang="tr-TR" sz="2800" b="1" kern="1200"/>
            <a:t> </a:t>
          </a:r>
          <a:r>
            <a:rPr lang="tr-TR" sz="2800" b="1" kern="1200" err="1"/>
            <a:t>على</a:t>
          </a:r>
          <a:r>
            <a:rPr lang="tr-TR" sz="2800" b="1" kern="1200"/>
            <a:t> </a:t>
          </a:r>
          <a:r>
            <a:rPr lang="tr-TR" sz="2800" b="1" kern="1200" err="1"/>
            <a:t>تقديم</a:t>
          </a:r>
          <a:r>
            <a:rPr lang="tr-TR" sz="2800" b="1" kern="1200"/>
            <a:t> </a:t>
          </a:r>
          <a:r>
            <a:rPr lang="tr-TR" sz="2800" b="1" kern="1200" err="1"/>
            <a:t>كل</a:t>
          </a:r>
          <a:r>
            <a:rPr lang="tr-TR" sz="2800" b="1" kern="1200"/>
            <a:t> </a:t>
          </a:r>
          <a:r>
            <a:rPr lang="tr-TR" sz="2800" b="1" kern="1200" err="1"/>
            <a:t>ماهو</a:t>
          </a:r>
          <a:r>
            <a:rPr lang="tr-TR" sz="2800" b="1" kern="1200"/>
            <a:t> </a:t>
          </a:r>
          <a:r>
            <a:rPr lang="tr-TR" sz="2800" b="1" kern="1200" err="1"/>
            <a:t>جديد</a:t>
          </a:r>
          <a:r>
            <a:rPr lang="tr-TR" sz="2800" b="1" kern="1200"/>
            <a:t> </a:t>
          </a:r>
          <a:r>
            <a:rPr lang="tr-TR" sz="2800" b="1" kern="1200" err="1"/>
            <a:t>للعملاء</a:t>
          </a:r>
          <a:r>
            <a:rPr lang="tr-TR" sz="2800" b="1" kern="1200"/>
            <a:t> </a:t>
          </a:r>
          <a:r>
            <a:rPr lang="tr-TR" sz="2800" b="1" kern="1200" err="1"/>
            <a:t>عن</a:t>
          </a:r>
          <a:r>
            <a:rPr lang="tr-TR" sz="2800" b="1" kern="1200"/>
            <a:t> </a:t>
          </a:r>
          <a:r>
            <a:rPr lang="tr-TR" sz="2800" b="1" kern="1200" err="1"/>
            <a:t>طريق</a:t>
          </a:r>
          <a:r>
            <a:rPr lang="tr-TR" sz="2800" b="1" kern="1200"/>
            <a:t> </a:t>
          </a:r>
          <a:r>
            <a:rPr lang="tr-TR" sz="2800" b="1" kern="1200" err="1"/>
            <a:t>الايميلات</a:t>
          </a:r>
          <a:r>
            <a:rPr lang="tr-TR" sz="2800" b="1" kern="1200"/>
            <a:t> </a:t>
          </a:r>
          <a:r>
            <a:rPr lang="tr-TR" sz="2800" b="1" kern="1200" err="1"/>
            <a:t>الإلكترونية</a:t>
          </a:r>
          <a:r>
            <a:rPr lang="tr-TR" sz="2800" b="1" kern="1200"/>
            <a:t> </a:t>
          </a:r>
          <a:r>
            <a:rPr lang="tr-TR" sz="2800" b="1" kern="1200" err="1"/>
            <a:t>بتزويدهم</a:t>
          </a:r>
          <a:r>
            <a:rPr lang="tr-TR" sz="2800" b="1" kern="1200"/>
            <a:t> </a:t>
          </a:r>
          <a:r>
            <a:rPr lang="tr-TR" sz="2800" b="1" kern="1200" err="1"/>
            <a:t>بكل</a:t>
          </a:r>
          <a:r>
            <a:rPr lang="tr-TR" sz="2800" b="1" kern="1200"/>
            <a:t> </a:t>
          </a:r>
          <a:r>
            <a:rPr lang="tr-TR" sz="2800" b="1" kern="1200" err="1"/>
            <a:t>ماهو</a:t>
          </a:r>
          <a:r>
            <a:rPr lang="tr-TR" sz="2800" b="1" kern="1200"/>
            <a:t> </a:t>
          </a:r>
          <a:r>
            <a:rPr lang="tr-TR" sz="2800" b="1" kern="1200" err="1"/>
            <a:t>جديد</a:t>
          </a:r>
          <a:endParaRPr lang="en-US" sz="2800" kern="1200" err="1"/>
        </a:p>
      </dsp:txBody>
      <dsp:txXfrm>
        <a:off x="54373" y="1294426"/>
        <a:ext cx="6713859" cy="1005094"/>
      </dsp:txXfrm>
    </dsp:sp>
    <dsp:sp modelId="{687D0286-0407-42C0-8CA5-A499128979F7}">
      <dsp:nvSpPr>
        <dsp:cNvPr id="0" name=""/>
        <dsp:cNvSpPr/>
      </dsp:nvSpPr>
      <dsp:spPr>
        <a:xfrm>
          <a:off x="0" y="2434533"/>
          <a:ext cx="6822605" cy="111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88900" dist="2794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err="1"/>
            <a:t>تقديم</a:t>
          </a:r>
          <a:r>
            <a:rPr lang="tr-TR" sz="2800" b="1" kern="1200"/>
            <a:t> </a:t>
          </a:r>
          <a:r>
            <a:rPr lang="tr-TR" sz="2800" b="1" kern="1200" err="1"/>
            <a:t>عروض</a:t>
          </a:r>
          <a:r>
            <a:rPr lang="tr-TR" sz="2800" b="1" kern="1200"/>
            <a:t> </a:t>
          </a:r>
          <a:r>
            <a:rPr lang="tr-TR" sz="2800" b="1" kern="1200" err="1"/>
            <a:t>ترويجية</a:t>
          </a:r>
          <a:r>
            <a:rPr lang="tr-TR" sz="2800" b="1" kern="1200"/>
            <a:t> </a:t>
          </a:r>
          <a:r>
            <a:rPr lang="tr-TR" sz="2800" b="1" kern="1200" err="1"/>
            <a:t>بين</a:t>
          </a:r>
          <a:r>
            <a:rPr lang="tr-TR" sz="2800" b="1" kern="1200"/>
            <a:t> </a:t>
          </a:r>
          <a:r>
            <a:rPr lang="tr-TR" sz="2800" b="1" kern="1200" err="1"/>
            <a:t>الحين</a:t>
          </a:r>
          <a:r>
            <a:rPr lang="tr-TR" sz="2800" b="1" kern="1200"/>
            <a:t> </a:t>
          </a:r>
          <a:r>
            <a:rPr lang="tr-TR" sz="2800" b="1" kern="1200" err="1"/>
            <a:t>والآخر</a:t>
          </a:r>
          <a:r>
            <a:rPr lang="tr-TR" sz="2800" b="1" kern="1200"/>
            <a:t> </a:t>
          </a:r>
          <a:r>
            <a:rPr lang="tr-TR" sz="2800" b="1" kern="1200" err="1"/>
            <a:t>لضمان</a:t>
          </a:r>
          <a:r>
            <a:rPr lang="tr-TR" sz="2800" b="1" kern="1200"/>
            <a:t> </a:t>
          </a:r>
          <a:r>
            <a:rPr lang="tr-TR" sz="2800" b="1" kern="1200" err="1"/>
            <a:t>حماس</a:t>
          </a:r>
          <a:r>
            <a:rPr lang="tr-TR" sz="2800" b="1" kern="1200"/>
            <a:t> </a:t>
          </a:r>
          <a:r>
            <a:rPr lang="tr-TR" sz="2800" b="1" kern="1200" err="1"/>
            <a:t>العميل</a:t>
          </a:r>
          <a:r>
            <a:rPr lang="tr-TR" sz="2800" b="1" kern="1200"/>
            <a:t> </a:t>
          </a:r>
          <a:r>
            <a:rPr lang="tr-TR" sz="2800" b="1" kern="1200" err="1"/>
            <a:t>معنا</a:t>
          </a:r>
          <a:endParaRPr lang="en-US" sz="2800" kern="1200" err="1"/>
        </a:p>
      </dsp:txBody>
      <dsp:txXfrm>
        <a:off x="54373" y="2488906"/>
        <a:ext cx="6713859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0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8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1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4.jpeg" /><Relationship Id="rId7" Type="http://schemas.openxmlformats.org/officeDocument/2006/relationships/diagramColors" Target="../diagrams/colors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Relationship Id="rId9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6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Resim 3">
            <a:extLst>
              <a:ext uri="{FF2B5EF4-FFF2-40B4-BE49-F238E27FC236}">
                <a16:creationId xmlns:a16="http://schemas.microsoft.com/office/drawing/2014/main" id="{21A664DC-F599-A848-F23A-335AE0F19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 b="10938"/>
          <a:stretch/>
        </p:blipFill>
        <p:spPr>
          <a:xfrm>
            <a:off x="20" y="127200"/>
            <a:ext cx="12191979" cy="6857989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4C5E67B-1CC6-9C0A-C4D7-59056764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1916743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endParaRPr lang="en-US" sz="4200" b="1" spc="15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200" b="1" spc="150">
                <a:solidFill>
                  <a:schemeClr val="bg1"/>
                </a:solidFill>
              </a:rPr>
              <a:t>سنا لتجارة وتصدير وتوزيع الألبسة الجاهزة النسائية والولادية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98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AC709-9FCE-DDD0-0B58-22E9B5B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3" y="1717925"/>
            <a:ext cx="12293424" cy="1337968"/>
          </a:xfrm>
        </p:spPr>
        <p:txBody>
          <a:bodyPr>
            <a:normAutofit/>
          </a:bodyPr>
          <a:lstStyle/>
          <a:p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رأس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المال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المناسب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=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مصروف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التأسيس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+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النفقات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الرأس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مالية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+ (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النفقات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tr-TR" sz="3200" err="1">
                <a:solidFill>
                  <a:schemeClr val="bg1"/>
                </a:solidFill>
                <a:ea typeface="+mj-lt"/>
                <a:cs typeface="+mj-lt"/>
              </a:rPr>
              <a:t>التشغيلية</a:t>
            </a:r>
            <a:r>
              <a:rPr lang="tr-TR" sz="3200">
                <a:solidFill>
                  <a:schemeClr val="bg1"/>
                </a:solidFill>
                <a:ea typeface="+mj-lt"/>
                <a:cs typeface="+mj-lt"/>
              </a:rPr>
              <a:t> × 25% )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8AD181-B2EA-2F1E-680C-59475DDFD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865" y="3062905"/>
            <a:ext cx="10955221" cy="841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3400">
                <a:solidFill>
                  <a:schemeClr val="bg1"/>
                </a:solidFill>
                <a:ea typeface="+mn-lt"/>
                <a:cs typeface="+mn-lt"/>
              </a:rPr>
              <a:t>( %25 × 229000 )    +    74000    +   22000     =     </a:t>
            </a:r>
            <a:r>
              <a:rPr lang="tr-TR" sz="3400" cap="all" err="1">
                <a:solidFill>
                  <a:schemeClr val="bg1"/>
                </a:solidFill>
                <a:ea typeface="+mn-lt"/>
                <a:cs typeface="+mn-lt"/>
              </a:rPr>
              <a:t>رأس</a:t>
            </a:r>
            <a:r>
              <a:rPr lang="tr-TR" sz="3400" cap="all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tr-TR" sz="3400" cap="all" err="1">
                <a:solidFill>
                  <a:schemeClr val="bg1"/>
                </a:solidFill>
                <a:ea typeface="+mn-lt"/>
                <a:cs typeface="+mn-lt"/>
              </a:rPr>
              <a:t>المال</a:t>
            </a:r>
            <a:r>
              <a:rPr lang="tr-TR" sz="3400" cap="all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tr-TR" sz="3400" cap="all" err="1">
                <a:solidFill>
                  <a:schemeClr val="bg1"/>
                </a:solidFill>
                <a:ea typeface="+mn-lt"/>
                <a:cs typeface="+mn-lt"/>
              </a:rPr>
              <a:t>المناسب</a:t>
            </a:r>
            <a:endParaRPr lang="tr-TR" sz="340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61FCEF-8765-387A-BAA3-5757914F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5093" y="4092423"/>
            <a:ext cx="9773569" cy="1932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3600">
                <a:solidFill>
                  <a:schemeClr val="bg1"/>
                </a:solidFill>
                <a:ea typeface="+mn-lt"/>
                <a:cs typeface="+mn-lt"/>
              </a:rPr>
              <a:t>57250          +         69000      =</a:t>
            </a:r>
          </a:p>
          <a:p>
            <a:pPr marL="0" indent="0">
              <a:buNone/>
            </a:pPr>
            <a:endParaRPr lang="tr-TR" sz="36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sz="3600">
                <a:solidFill>
                  <a:schemeClr val="bg1"/>
                </a:solidFill>
                <a:ea typeface="+mn-lt"/>
                <a:cs typeface="+mn-lt"/>
              </a:rPr>
              <a:t>                    126250=</a:t>
            </a:r>
            <a:endParaRPr lang="tr-TR">
              <a:solidFill>
                <a:schemeClr val="bg1"/>
              </a:solidFill>
            </a:endParaRP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39CC1B2F-5ED0-D95C-C31C-651A21C5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1" y="281152"/>
            <a:ext cx="10812518" cy="14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şlık 14">
            <a:extLst>
              <a:ext uri="{FF2B5EF4-FFF2-40B4-BE49-F238E27FC236}">
                <a16:creationId xmlns:a16="http://schemas.microsoft.com/office/drawing/2014/main" id="{09C9A3AD-DF89-31B0-29C8-DA542CF9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43466" y="5967347"/>
            <a:ext cx="10905065" cy="3095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endParaRPr lang="en-US" sz="2800" spc="150">
              <a:solidFill>
                <a:schemeClr val="tx2"/>
              </a:solidFill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F166808F-CD06-C00A-1050-E7365C509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281981"/>
              </p:ext>
            </p:extLst>
          </p:nvPr>
        </p:nvGraphicFramePr>
        <p:xfrm>
          <a:off x="177549" y="16891"/>
          <a:ext cx="11829064" cy="676590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43022">
                  <a:extLst>
                    <a:ext uri="{9D8B030D-6E8A-4147-A177-3AD203B41FA5}">
                      <a16:colId xmlns:a16="http://schemas.microsoft.com/office/drawing/2014/main" val="2236579597"/>
                    </a:ext>
                  </a:extLst>
                </a:gridCol>
                <a:gridCol w="4049485">
                  <a:extLst>
                    <a:ext uri="{9D8B030D-6E8A-4147-A177-3AD203B41FA5}">
                      <a16:colId xmlns:a16="http://schemas.microsoft.com/office/drawing/2014/main" val="1477957560"/>
                    </a:ext>
                  </a:extLst>
                </a:gridCol>
                <a:gridCol w="3836557">
                  <a:extLst>
                    <a:ext uri="{9D8B030D-6E8A-4147-A177-3AD203B41FA5}">
                      <a16:colId xmlns:a16="http://schemas.microsoft.com/office/drawing/2014/main" val="2611223852"/>
                    </a:ext>
                  </a:extLst>
                </a:gridCol>
              </a:tblGrid>
              <a:tr h="293914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3000" b="0" i="0" u="none" strike="noStrike" noProof="0" err="1">
                          <a:solidFill>
                            <a:srgbClr val="2C2C2C"/>
                          </a:solidFill>
                        </a:rPr>
                        <a:t>القيمة</a:t>
                      </a:r>
                      <a:r>
                        <a:rPr lang="tr-TR" sz="30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3000" b="0" i="0" u="none" strike="noStrike" noProof="0" err="1">
                          <a:solidFill>
                            <a:srgbClr val="2C2C2C"/>
                          </a:solidFill>
                        </a:rPr>
                        <a:t>المقترحة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البحث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أفضل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مورد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محلات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الحملة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للحصول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على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أقل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سعر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ممكن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للألبسة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مقاسات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مختلفة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وأحدث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التصاميم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2000" b="0" i="0" u="none" strike="noStrike" noProof="0">
                          <a:solidFill>
                            <a:srgbClr val="2C2C2C"/>
                          </a:solidFill>
                        </a:rPr>
                        <a:t>_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توفير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جميع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المقاسات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 </a:t>
                      </a:r>
                      <a:r>
                        <a:rPr lang="tr-TR" sz="2000" b="0" i="0" u="none" strike="noStrike" noProof="0">
                          <a:solidFill>
                            <a:srgbClr val="2C2C2C"/>
                          </a:solidFill>
                        </a:rPr>
                        <a:t>_ 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توصيل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سريع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وضمان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الإرجاع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 </a:t>
                      </a:r>
                      <a:r>
                        <a:rPr lang="tr-TR" sz="2000" b="0" i="0" u="none" strike="noStrike" noProof="0">
                          <a:solidFill>
                            <a:srgbClr val="2C2C2C"/>
                          </a:solidFill>
                        </a:rPr>
                        <a:t>_ 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ترويج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البضائع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أي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أقوم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بعمل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تخفيضات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في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المواسم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مثل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الأعياد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 </a:t>
                      </a:r>
                      <a:r>
                        <a:rPr lang="tr-TR" sz="2000" b="0" i="0" u="none" strike="noStrike" noProof="0">
                          <a:solidFill>
                            <a:srgbClr val="2C2C2C"/>
                          </a:solidFill>
                        </a:rPr>
                        <a:t>_ 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توفير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منتجات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غیر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متوفرة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عند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المنافسين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مثل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ملابس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الأمهات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والمقاسات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الكبيرة</a:t>
                      </a:r>
                      <a:endParaRPr lang="tr-TR" sz="1600">
                        <a:solidFill>
                          <a:srgbClr val="2C2C2C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3300" b="0" i="0" u="none" strike="noStrike" noProof="0" err="1">
                          <a:solidFill>
                            <a:schemeClr val="tx1"/>
                          </a:solidFill>
                        </a:rPr>
                        <a:t>العلاقة</a:t>
                      </a:r>
                      <a:r>
                        <a:rPr lang="tr-TR" sz="33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3300" b="0" i="0" u="none" strike="noStrike" noProof="0" err="1">
                          <a:solidFill>
                            <a:schemeClr val="tx1"/>
                          </a:solidFill>
                        </a:rPr>
                        <a:t>بالزبائن</a:t>
                      </a:r>
                      <a:endParaRPr lang="tr-TR" sz="3300" b="0" i="0" u="none" strike="noStrike" noProof="0" err="1">
                        <a:solidFill>
                          <a:srgbClr val="2C2C2C"/>
                        </a:solidFill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طرق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التواصل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العملاء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قبل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الشراء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وبعد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وأن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تكون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العلاقات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العملاء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عبر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الموقع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الالكتروني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أو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رقم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الهاتف</a:t>
                      </a:r>
                      <a:r>
                        <a:rPr lang="tr-TR" sz="2200" b="0" i="0" u="none" strike="noStrike" noProof="0" err="1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المصداقية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والجودة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 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اي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تقديم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الدعم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للعملاء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فيشعر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بالاطمئنان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لتجربة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الشراء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الشركة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فهم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يدركون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أنني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قادرة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على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معالجة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المشاكل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التي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تواجههم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مثل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استبدال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الملابس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المعيبة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أو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غير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الملائمة</a:t>
                      </a:r>
                      <a:endParaRPr lang="tr-TR" sz="1600">
                        <a:solidFill>
                          <a:schemeClr val="tx1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3300" b="0" i="0" u="none" strike="noStrike" noProof="0" err="1">
                          <a:solidFill>
                            <a:schemeClr val="tx1"/>
                          </a:solidFill>
                        </a:rPr>
                        <a:t>شرائح</a:t>
                      </a:r>
                      <a:r>
                        <a:rPr lang="tr-TR" sz="33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3300" b="0" i="0" u="none" strike="noStrike" noProof="0" err="1">
                          <a:solidFill>
                            <a:schemeClr val="tx1"/>
                          </a:solidFill>
                        </a:rPr>
                        <a:t>الزبائن</a:t>
                      </a:r>
                      <a:endParaRPr lang="tr-TR" sz="3300" b="0" i="0" u="none" strike="noStrike" noProof="0" err="1">
                        <a:solidFill>
                          <a:srgbClr val="2C2C2C"/>
                        </a:solidFill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نساء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الفئة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العمرية</a:t>
                      </a:r>
                      <a:endParaRPr lang="tr-TR" sz="1800">
                        <a:solidFill>
                          <a:schemeClr val="tx1"/>
                        </a:solidFill>
                      </a:endParaRP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بين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(18_50)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عاماً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الاطفال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من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عمر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(1_17)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السوريين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المتواجدون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في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تركية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والسوريين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المتواجدون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في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الدول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الأوربية</a:t>
                      </a:r>
                      <a:endParaRPr lang="tr-TR" sz="1800" b="0" i="0" u="none" strike="noStrike" noProof="0">
                        <a:solidFill>
                          <a:schemeClr val="tx1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102700"/>
                  </a:ext>
                </a:extLst>
              </a:tr>
              <a:tr h="1975757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3000" b="0" i="0" u="none" strike="noStrike" noProof="0" err="1">
                          <a:solidFill>
                            <a:schemeClr val="tx1"/>
                          </a:solidFill>
                        </a:rPr>
                        <a:t>الموارد</a:t>
                      </a:r>
                      <a:r>
                        <a:rPr lang="tr-TR" sz="30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3000" b="0" i="0" u="none" strike="noStrike" noProof="0" err="1">
                          <a:solidFill>
                            <a:schemeClr val="tx1"/>
                          </a:solidFill>
                        </a:rPr>
                        <a:t>الرئيسية</a:t>
                      </a:r>
                      <a:endParaRPr lang="tr-TR" sz="3000" b="0" i="0" u="none" strike="noStrike" noProof="0" err="1">
                        <a:solidFill>
                          <a:srgbClr val="2C2C2C"/>
                        </a:solidFill>
                      </a:endParaRPr>
                    </a:p>
                    <a:p>
                      <a:pPr lvl="0" algn="r"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لابتوب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حديث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من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أجل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التواصل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هاتف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يتمتع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بكاميرا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جيدة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مكيف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هوائي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طابعة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من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أجل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طباعة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الفواتير</a:t>
                      </a:r>
                      <a:endParaRPr lang="tr-TR" sz="1800" err="1">
                        <a:solidFill>
                          <a:schemeClr val="tx1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3300" b="0" i="0" u="none" strike="noStrike" noProof="0" err="1">
                          <a:solidFill>
                            <a:schemeClr val="tx1"/>
                          </a:solidFill>
                        </a:rPr>
                        <a:t>الشركاء</a:t>
                      </a:r>
                      <a:r>
                        <a:rPr lang="tr-TR" sz="33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3300" b="0" i="0" u="none" strike="noStrike" noProof="0" err="1">
                          <a:solidFill>
                            <a:schemeClr val="tx1"/>
                          </a:solidFill>
                        </a:rPr>
                        <a:t>الرئيسون</a:t>
                      </a:r>
                      <a:endParaRPr lang="tr-TR" sz="3300" b="0" i="0" u="none" strike="noStrike" noProof="0" err="1">
                        <a:solidFill>
                          <a:srgbClr val="2C2C2C"/>
                        </a:solidFill>
                      </a:endParaRPr>
                    </a:p>
                    <a:p>
                      <a:pPr lvl="0" algn="r"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مسوقين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عبر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وسائل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التواصل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الإجتماعي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المحاسب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الموردين</a:t>
                      </a:r>
                      <a:endParaRPr lang="tr-TR" sz="1800" err="1">
                        <a:solidFill>
                          <a:schemeClr val="tx1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2800" b="0" i="0" u="none" strike="noStrike" noProof="0" err="1">
                          <a:solidFill>
                            <a:srgbClr val="2C2C2C"/>
                          </a:solidFill>
                        </a:rPr>
                        <a:t>الأنشطة</a:t>
                      </a:r>
                      <a:r>
                        <a:rPr lang="tr-TR" sz="2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2800" b="0" i="0" u="none" strike="noStrike" noProof="0" err="1">
                          <a:solidFill>
                            <a:srgbClr val="2C2C2C"/>
                          </a:solidFill>
                        </a:rPr>
                        <a:t>الرئيسة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تسويق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المنتجات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حل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المشاكل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_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الإدارة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_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عرض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كل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صورة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وبجانبها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شرح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مفصل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عن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القطعة_تصوير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المنتج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بشكل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ملفت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للنظر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وبألوان</a:t>
                      </a:r>
                      <a:r>
                        <a:rPr lang="tr-TR" sz="16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600" b="0" i="0" u="none" strike="noStrike" noProof="0" err="1">
                          <a:solidFill>
                            <a:srgbClr val="2C2C2C"/>
                          </a:solidFill>
                        </a:rPr>
                        <a:t>جاذبة</a:t>
                      </a:r>
                      <a:endParaRPr lang="tr-TR" sz="1600" err="1">
                        <a:solidFill>
                          <a:srgbClr val="2C2C2C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53341"/>
                  </a:ext>
                </a:extLst>
              </a:tr>
              <a:tr h="1851003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2800" b="0" i="0" u="none" strike="noStrike" noProof="0" err="1">
                          <a:solidFill>
                            <a:schemeClr val="tx1"/>
                          </a:solidFill>
                        </a:rPr>
                        <a:t>قنوات</a:t>
                      </a:r>
                      <a:r>
                        <a:rPr lang="tr-TR" sz="2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="0" i="0" u="none" strike="noStrike" noProof="0" err="1">
                          <a:solidFill>
                            <a:schemeClr val="tx1"/>
                          </a:solidFill>
                        </a:rPr>
                        <a:t>التوزيع</a:t>
                      </a:r>
                      <a:endParaRPr lang="tr-TR" sz="2800" b="0" i="0" u="none" strike="noStrike" noProof="0" err="1">
                        <a:solidFill>
                          <a:srgbClr val="2C2C2C"/>
                        </a:solidFill>
                      </a:endParaRPr>
                    </a:p>
                    <a:p>
                      <a:pPr lvl="0" algn="r"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تسويق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إلكتروني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فيسبوك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انستغرام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واتساب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إعلانات</a:t>
                      </a:r>
                      <a:endParaRPr lang="tr-TR" sz="1800" err="1">
                        <a:solidFill>
                          <a:schemeClr val="tx1"/>
                        </a:solidFill>
                      </a:endParaRPr>
                    </a:p>
                  </a:txBody>
                  <a:tcPr marL="471488" marR="282893" marT="282893" marB="282893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2800" b="0" i="0" u="none" strike="noStrike" noProof="0" err="1">
                          <a:solidFill>
                            <a:schemeClr val="tx1"/>
                          </a:solidFill>
                        </a:rPr>
                        <a:t>هيكل</a:t>
                      </a:r>
                      <a:r>
                        <a:rPr lang="tr-TR" sz="2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="0" i="0" u="none" strike="noStrike" noProof="0" err="1">
                          <a:solidFill>
                            <a:schemeClr val="tx1"/>
                          </a:solidFill>
                        </a:rPr>
                        <a:t>التكاليف</a:t>
                      </a:r>
                      <a:endParaRPr lang="tr-TR" sz="2800" b="0" i="0" u="none" strike="noStrike" noProof="0" err="1">
                        <a:solidFill>
                          <a:srgbClr val="2C2C2C"/>
                        </a:solidFill>
                      </a:endParaRPr>
                    </a:p>
                    <a:p>
                      <a:pPr lvl="0" algn="r"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الرواتب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مصاريف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الاجار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فواتير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الكهرباء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والماء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أجور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العمال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أجور</a:t>
                      </a:r>
                      <a:r>
                        <a:rPr lang="tr-TR" sz="1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rgbClr val="2C2C2C"/>
                          </a:solidFill>
                        </a:rPr>
                        <a:t>الشحن</a:t>
                      </a:r>
                      <a:endParaRPr lang="tr-TR" sz="1800" err="1">
                        <a:solidFill>
                          <a:srgbClr val="2C2C2C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tr-TR" sz="2800" b="0" i="0" u="none" strike="noStrike" noProof="0" err="1">
                          <a:solidFill>
                            <a:srgbClr val="2C2C2C"/>
                          </a:solidFill>
                        </a:rPr>
                        <a:t>مصادر</a:t>
                      </a:r>
                      <a:r>
                        <a:rPr lang="tr-TR" sz="2800" b="0" i="0" u="none" strike="noStrike" noProof="0">
                          <a:solidFill>
                            <a:srgbClr val="2C2C2C"/>
                          </a:solidFill>
                        </a:rPr>
                        <a:t> </a:t>
                      </a:r>
                      <a:r>
                        <a:rPr lang="tr-TR" sz="2800" b="0" i="0" u="none" strike="noStrike" noProof="0" err="1">
                          <a:solidFill>
                            <a:srgbClr val="2C2C2C"/>
                          </a:solidFill>
                        </a:rPr>
                        <a:t>الإرادات</a:t>
                      </a:r>
                    </a:p>
                    <a:p>
                      <a:pPr lvl="0" algn="r">
                        <a:buNone/>
                      </a:pP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فساتين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نسائية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وأطفال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أطقم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نسائية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وولادية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بيجامات</a:t>
                      </a:r>
                      <a:r>
                        <a:rPr lang="tr-TR" sz="1800" b="0" i="0" u="none" strike="noStrike" noProof="0">
                          <a:solidFill>
                            <a:schemeClr val="tx1"/>
                          </a:solidFill>
                        </a:rPr>
                        <a:t> _ </a:t>
                      </a:r>
                      <a:r>
                        <a:rPr lang="tr-TR" sz="1800" b="0" i="0" u="none" strike="noStrike" noProof="0" err="1">
                          <a:solidFill>
                            <a:schemeClr val="tx1"/>
                          </a:solidFill>
                        </a:rPr>
                        <a:t>لانجري</a:t>
                      </a:r>
                      <a:endParaRPr lang="tr-TR" sz="1800" err="1">
                        <a:solidFill>
                          <a:schemeClr val="tx1"/>
                        </a:solidFill>
                      </a:endParaRPr>
                    </a:p>
                  </a:txBody>
                  <a:tcPr marL="471488" marR="282893" marT="282893" marB="282893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0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744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Resim 3" descr="iç mekan, oyuncak, dizüstü, el arabası içeren bir resim&#10;&#10;Açıklama otomatik olarak oluşturuldu">
            <a:extLst>
              <a:ext uri="{FF2B5EF4-FFF2-40B4-BE49-F238E27FC236}">
                <a16:creationId xmlns:a16="http://schemas.microsoft.com/office/drawing/2014/main" id="{F2B0D7F0-4286-AF90-35C2-023E77E5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5" b="6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4F8FFA5-789D-16C1-656D-E41945CD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33" y="2641207"/>
            <a:ext cx="11471565" cy="955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3400" b="1" spc="150" err="1">
                <a:solidFill>
                  <a:schemeClr val="bg1"/>
                </a:solidFill>
              </a:rPr>
              <a:t>سنا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لتجارة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وتصدير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وتوزيع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الألبسة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الجاهزة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النسائية</a:t>
            </a:r>
            <a:r>
              <a:rPr lang="en-US" sz="3400" b="1" spc="150">
                <a:solidFill>
                  <a:schemeClr val="bg1"/>
                </a:solidFill>
              </a:rPr>
              <a:t> </a:t>
            </a:r>
            <a:r>
              <a:rPr lang="en-US" sz="3400" b="1" spc="150" err="1">
                <a:solidFill>
                  <a:schemeClr val="bg1"/>
                </a:solidFill>
              </a:rPr>
              <a:t>والولادية</a:t>
            </a:r>
            <a:br>
              <a:rPr lang="en-US" sz="3400" b="1" spc="150">
                <a:solidFill>
                  <a:schemeClr val="bg1"/>
                </a:solidFill>
              </a:rPr>
            </a:br>
            <a:br>
              <a:rPr lang="en-US" sz="3400" b="1" spc="150"/>
            </a:br>
            <a:r>
              <a:rPr lang="en-US" sz="3400" b="1" u="sng" spc="150" err="1">
                <a:ea typeface="+mj-lt"/>
                <a:cs typeface="+mj-lt"/>
              </a:rPr>
              <a:t>شكراً</a:t>
            </a:r>
            <a:r>
              <a:rPr lang="en-US" sz="3400" b="1" u="sng" spc="150">
                <a:ea typeface="+mj-lt"/>
                <a:cs typeface="+mj-lt"/>
              </a:rPr>
              <a:t> </a:t>
            </a:r>
            <a:r>
              <a:rPr lang="en-US" sz="3400" b="1" u="sng" spc="150" err="1">
                <a:ea typeface="+mj-lt"/>
                <a:cs typeface="+mj-lt"/>
              </a:rPr>
              <a:t>لِحُسن</a:t>
            </a:r>
            <a:r>
              <a:rPr lang="en-US" sz="3400" b="1" u="sng" spc="150">
                <a:ea typeface="+mj-lt"/>
                <a:cs typeface="+mj-lt"/>
              </a:rPr>
              <a:t> </a:t>
            </a:r>
            <a:r>
              <a:rPr lang="en-US" sz="3400" b="1" u="sng" spc="150" err="1">
                <a:ea typeface="+mj-lt"/>
                <a:cs typeface="+mj-lt"/>
              </a:rPr>
              <a:t>استماعِكُم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1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18B46-4D7C-8075-5BA3-43364D3F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747" y="218486"/>
            <a:ext cx="2413700" cy="1508760"/>
          </a:xfrm>
        </p:spPr>
        <p:txBody>
          <a:bodyPr>
            <a:normAutofit/>
          </a:bodyPr>
          <a:lstStyle/>
          <a:p>
            <a:r>
              <a:rPr lang="tr-TR" sz="6000" b="1" u="sng">
                <a:solidFill>
                  <a:schemeClr val="accent4">
                    <a:lumMod val="75000"/>
                  </a:schemeClr>
                </a:solidFill>
                <a:latin typeface="Batang"/>
                <a:ea typeface="Batang"/>
              </a:rPr>
              <a:t>المشكلة:</a:t>
            </a:r>
            <a:r>
              <a:rPr lang="tr-TR" sz="800" b="1">
                <a:solidFill>
                  <a:schemeClr val="accent4">
                    <a:lumMod val="75000"/>
                  </a:schemeClr>
                </a:solidFill>
                <a:latin typeface="Batang"/>
                <a:ea typeface="Batang"/>
              </a:rPr>
              <a:t>1</a:t>
            </a:r>
            <a:r>
              <a:rPr lang="tr-TR" sz="800">
                <a:solidFill>
                  <a:schemeClr val="accent4">
                    <a:lumMod val="75000"/>
                  </a:schemeClr>
                </a:solidFill>
                <a:latin typeface="Batang"/>
                <a:ea typeface="Batang"/>
              </a:rPr>
              <a:t> </a:t>
            </a:r>
            <a:endParaRPr lang="tr-TR">
              <a:solidFill>
                <a:schemeClr val="accent4">
                  <a:lumMod val="75000"/>
                </a:schemeClr>
              </a:solidFill>
              <a:latin typeface="Batang"/>
              <a:ea typeface="Batang"/>
            </a:endParaRP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DA78F48C-D872-67B4-0054-6389904BC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2" b="1"/>
          <a:stretch/>
        </p:blipFill>
        <p:spPr>
          <a:xfrm>
            <a:off x="263242" y="1546132"/>
            <a:ext cx="4342417" cy="5035972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2897925E-0196-6CE5-4D54-1C28DA20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779" y="5210504"/>
            <a:ext cx="2874579" cy="8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İçerik Yer Tutucusu 2">
            <a:extLst>
              <a:ext uri="{FF2B5EF4-FFF2-40B4-BE49-F238E27FC236}">
                <a16:creationId xmlns:a16="http://schemas.microsoft.com/office/drawing/2014/main" id="{0FA23451-4CD3-CDE6-24A6-362504011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02027"/>
              </p:ext>
            </p:extLst>
          </p:nvPr>
        </p:nvGraphicFramePr>
        <p:xfrm>
          <a:off x="4772025" y="2011680"/>
          <a:ext cx="6524625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sim 4" descr="kişi, duvar, kadın, dik içeren bir resim&#10;&#10;Açıklama otomatik olarak oluşturuldu">
            <a:extLst>
              <a:ext uri="{FF2B5EF4-FFF2-40B4-BE49-F238E27FC236}">
                <a16:creationId xmlns:a16="http://schemas.microsoft.com/office/drawing/2014/main" id="{62B8F950-B750-F145-81A2-04F994331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5261021" y="2726996"/>
            <a:ext cx="4004440" cy="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1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743068-7B25-B17F-BA4D-71DCD33A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292" y="689289"/>
            <a:ext cx="2128345" cy="1084101"/>
          </a:xfrm>
        </p:spPr>
        <p:txBody>
          <a:bodyPr/>
          <a:lstStyle/>
          <a:p>
            <a:r>
              <a:rPr lang="tr-TR" sz="6000" b="1" u="sng">
                <a:solidFill>
                  <a:schemeClr val="accent1"/>
                </a:solidFill>
                <a:latin typeface="Batang"/>
                <a:ea typeface="Batang"/>
              </a:rPr>
              <a:t>الحل:</a:t>
            </a:r>
            <a:r>
              <a:rPr lang="tr-TR" sz="800">
                <a:latin typeface="Batang"/>
                <a:ea typeface="Batang"/>
              </a:rPr>
              <a:t>1</a:t>
            </a:r>
            <a:endParaRPr lang="tr-TR" sz="800"/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D0C65E05-054E-8190-4A2E-F3DFF29E6C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7051" y="2075688"/>
          <a:ext cx="6054259" cy="391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4" descr="oyuncak içeren bir resim&#10;&#10;Açıklama otomatik olarak oluşturuldu">
            <a:extLst>
              <a:ext uri="{FF2B5EF4-FFF2-40B4-BE49-F238E27FC236}">
                <a16:creationId xmlns:a16="http://schemas.microsoft.com/office/drawing/2014/main" id="{2B792EDC-3F98-9E48-6DB7-63EAA97A4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7" y="590787"/>
            <a:ext cx="5383924" cy="56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5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046A47-8B91-3756-A662-DE390364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3746" y="179072"/>
            <a:ext cx="2282322" cy="1548172"/>
          </a:xfrm>
        </p:spPr>
        <p:txBody>
          <a:bodyPr>
            <a:normAutofit/>
          </a:bodyPr>
          <a:lstStyle/>
          <a:p>
            <a:r>
              <a:rPr lang="tr-TR" sz="6000" b="1" u="sng">
                <a:latin typeface="Batang"/>
                <a:ea typeface="Batang"/>
              </a:rPr>
              <a:t>المنتج:</a:t>
            </a:r>
            <a:r>
              <a:rPr lang="tr-TR" sz="800">
                <a:latin typeface="Batang"/>
                <a:ea typeface="Batang"/>
              </a:rPr>
              <a:t>1</a:t>
            </a:r>
            <a:endParaRPr lang="tr-TR" u="sng">
              <a:latin typeface="Corbel"/>
              <a:ea typeface="Batang"/>
            </a:endParaRPr>
          </a:p>
        </p:txBody>
      </p:sp>
      <p:pic>
        <p:nvPicPr>
          <p:cNvPr id="5" name="Resim 5" descr="kıyafetler, etek içeren bir resim&#10;&#10;Açıklama otomatik olarak oluşturuldu">
            <a:extLst>
              <a:ext uri="{FF2B5EF4-FFF2-40B4-BE49-F238E27FC236}">
                <a16:creationId xmlns:a16="http://schemas.microsoft.com/office/drawing/2014/main" id="{EE31387D-D325-2BA9-4B90-FA36CEBA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3" r="10905" b="1"/>
          <a:stretch/>
        </p:blipFill>
        <p:spPr>
          <a:xfrm>
            <a:off x="407759" y="639615"/>
            <a:ext cx="5564244" cy="6060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3D6D1B73-AC2E-7010-81AA-667311DD7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801229"/>
              </p:ext>
            </p:extLst>
          </p:nvPr>
        </p:nvGraphicFramePr>
        <p:xfrm>
          <a:off x="6834680" y="2090507"/>
          <a:ext cx="5092590" cy="412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04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F45B43-BB83-8C46-6293-A19E6CE0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401" y="323590"/>
            <a:ext cx="2295460" cy="1508760"/>
          </a:xfrm>
        </p:spPr>
        <p:txBody>
          <a:bodyPr>
            <a:normAutofit/>
          </a:bodyPr>
          <a:lstStyle/>
          <a:p>
            <a:r>
              <a:rPr lang="tr-TR" sz="6000" b="1" u="sng">
                <a:solidFill>
                  <a:schemeClr val="accent6">
                    <a:lumMod val="50000"/>
                  </a:schemeClr>
                </a:solidFill>
                <a:ea typeface="+mj-lt"/>
                <a:cs typeface="+mj-lt"/>
              </a:rPr>
              <a:t>الفريق:</a:t>
            </a:r>
            <a:r>
              <a:rPr lang="tr-TR" sz="800">
                <a:ea typeface="+mj-lt"/>
                <a:cs typeface="+mj-lt"/>
              </a:rPr>
              <a:t>1</a:t>
            </a:r>
            <a:endParaRPr lang="tr-TR">
              <a:ea typeface="+mj-lt"/>
              <a:cs typeface="+mj-lt"/>
            </a:endParaRPr>
          </a:p>
        </p:txBody>
      </p:sp>
      <p:pic>
        <p:nvPicPr>
          <p:cNvPr id="4" name="Resim 4" descr="harita içeren bir resim&#10;&#10;Açıklama otomatik olarak oluşturuldu">
            <a:extLst>
              <a:ext uri="{FF2B5EF4-FFF2-40B4-BE49-F238E27FC236}">
                <a16:creationId xmlns:a16="http://schemas.microsoft.com/office/drawing/2014/main" id="{D82C63DF-3885-15BB-E6A5-DB142C0D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6" y="552357"/>
            <a:ext cx="5751797" cy="6172210"/>
          </a:xfrm>
          <a:prstGeom prst="rect">
            <a:avLst/>
          </a:prstGeom>
        </p:spPr>
      </p:pic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2D9DDA3F-0305-59A0-5F06-5C7E05112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800909"/>
              </p:ext>
            </p:extLst>
          </p:nvPr>
        </p:nvGraphicFramePr>
        <p:xfrm>
          <a:off x="6098956" y="1827750"/>
          <a:ext cx="5959694" cy="491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69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5EE1E1-AE57-435E-7D6B-FBFE3BBA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306" y="336728"/>
            <a:ext cx="5094980" cy="1508760"/>
          </a:xfrm>
        </p:spPr>
        <p:txBody>
          <a:bodyPr>
            <a:normAutofit/>
          </a:bodyPr>
          <a:lstStyle/>
          <a:p>
            <a:r>
              <a:rPr lang="tr-TR" sz="6000" b="1" u="sng" err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المزايا</a:t>
            </a:r>
            <a:r>
              <a:rPr lang="tr-TR" sz="6000" b="1" u="sng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 التنافسية:</a:t>
            </a:r>
            <a:r>
              <a:rPr lang="tr-TR" sz="800">
                <a:ea typeface="+mj-lt"/>
                <a:cs typeface="+mj-lt"/>
              </a:rPr>
              <a:t>1</a:t>
            </a:r>
            <a:endParaRPr lang="tr-TR" sz="800"/>
          </a:p>
        </p:txBody>
      </p:sp>
      <p:pic>
        <p:nvPicPr>
          <p:cNvPr id="4" name="Resim 4" descr="metin, vektör grafikler, küçük resim içeren bir resim&#10;&#10;Açıklama otomatik olarak oluşturuldu">
            <a:extLst>
              <a:ext uri="{FF2B5EF4-FFF2-40B4-BE49-F238E27FC236}">
                <a16:creationId xmlns:a16="http://schemas.microsoft.com/office/drawing/2014/main" id="{0D9F5167-79D5-A953-F20F-96EA6838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7" r="9152" b="-1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04FFD40-87BC-013F-C4C1-04B353299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733834"/>
              </p:ext>
            </p:extLst>
          </p:nvPr>
        </p:nvGraphicFramePr>
        <p:xfrm>
          <a:off x="5928847" y="1932852"/>
          <a:ext cx="6456921" cy="483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0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445F7-FD8B-494B-8F82-8DFCE98D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6A9BA-045C-45E7-AF03-BAE3E00A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8CAC6B5-39BF-51FA-E228-983B6ED0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589" y="812960"/>
            <a:ext cx="2294525" cy="12400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6000" b="1" u="sng" err="1">
                <a:solidFill>
                  <a:schemeClr val="accent1"/>
                </a:solidFill>
                <a:ea typeface="+mj-lt"/>
                <a:cs typeface="+mj-lt"/>
              </a:rPr>
              <a:t>لماذا</a:t>
            </a:r>
            <a:r>
              <a:rPr lang="tr-TR" sz="6000" b="1" u="sng">
                <a:solidFill>
                  <a:schemeClr val="accent1"/>
                </a:solidFill>
                <a:ea typeface="+mj-lt"/>
                <a:cs typeface="+mj-lt"/>
              </a:rPr>
              <a:t> ؟</a:t>
            </a:r>
            <a:endParaRPr lang="tr-TR" sz="6000" b="1" u="sng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BB72C8-CBFD-635A-9ECA-C076308A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322" y="2199680"/>
            <a:ext cx="6650139" cy="32473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r">
              <a:buNone/>
            </a:pP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نظراً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للوقت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الراهن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وتطور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التكنولوجيا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الحديثة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تم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تصميم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متجر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إلكتروني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لأن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معظم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الناس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أصحبت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تعتمد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على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الشراء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الإكتروني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لكونه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الطريقة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الأسهل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والأسرع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للفرد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دون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حاجته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التسوق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المباشر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بالإضافة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إلى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دعم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ميزة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التوصيل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إلى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باب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المنزل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نظراً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لذلك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يتم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توفير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الوقت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والجهد</a:t>
            </a:r>
            <a:r>
              <a:rPr lang="tr-TR" sz="3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3900" err="1">
                <a:solidFill>
                  <a:schemeClr val="bg1"/>
                </a:solidFill>
                <a:ea typeface="+mn-lt"/>
                <a:cs typeface="+mn-lt"/>
              </a:rPr>
              <a:t>للمشتري</a:t>
            </a:r>
            <a:endParaRPr lang="tr-TR" sz="3900">
              <a:solidFill>
                <a:schemeClr val="bg1"/>
              </a:solidFill>
            </a:endParaRPr>
          </a:p>
        </p:txBody>
      </p:sp>
      <p:pic>
        <p:nvPicPr>
          <p:cNvPr id="5" name="Resim 5" descr="Farklı renkli soru işaretleri">
            <a:extLst>
              <a:ext uri="{FF2B5EF4-FFF2-40B4-BE49-F238E27FC236}">
                <a16:creationId xmlns:a16="http://schemas.microsoft.com/office/drawing/2014/main" id="{576B3CFC-69B4-F7BB-A9C0-DFF00BB9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62" y="810084"/>
            <a:ext cx="4121567" cy="50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8D53E2-5279-4AF5-A32F-3615A67D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32818-1B2C-408D-93F1-667C5008A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39097"/>
            <a:ext cx="3410810" cy="5578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B37459-5642-0BC1-03F9-D2FCE745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083" y="267082"/>
            <a:ext cx="3607081" cy="1753363"/>
          </a:xfrm>
        </p:spPr>
        <p:txBody>
          <a:bodyPr>
            <a:normAutofit/>
          </a:bodyPr>
          <a:lstStyle/>
          <a:p>
            <a:r>
              <a:rPr lang="tr-TR" sz="6000" b="1" u="sng" err="1">
                <a:solidFill>
                  <a:schemeClr val="tx1"/>
                </a:solidFill>
                <a:ea typeface="+mj-lt"/>
                <a:cs typeface="+mj-lt"/>
              </a:rPr>
              <a:t>جذب</a:t>
            </a:r>
            <a:r>
              <a:rPr lang="tr-TR" sz="6000" b="1" u="sng">
                <a:solidFill>
                  <a:schemeClr val="tx1"/>
                </a:solidFill>
                <a:ea typeface="+mj-lt"/>
                <a:cs typeface="+mj-lt"/>
              </a:rPr>
              <a:t> </a:t>
            </a:r>
            <a:r>
              <a:rPr lang="tr-TR" sz="6000" b="1" u="sng" err="1">
                <a:solidFill>
                  <a:schemeClr val="tx1"/>
                </a:solidFill>
                <a:ea typeface="+mj-lt"/>
                <a:cs typeface="+mj-lt"/>
              </a:rPr>
              <a:t>العملاء</a:t>
            </a:r>
            <a:endParaRPr lang="tr-TR" sz="6000" u="sng" err="1">
              <a:solidFill>
                <a:schemeClr val="tx1"/>
              </a:solidFill>
            </a:endParaRPr>
          </a:p>
        </p:txBody>
      </p:sp>
      <p:pic>
        <p:nvPicPr>
          <p:cNvPr id="4" name="Resim 4" descr="ok içeren bir resim&#10;&#10;Açıklama otomatik olarak oluşturuldu">
            <a:extLst>
              <a:ext uri="{FF2B5EF4-FFF2-40B4-BE49-F238E27FC236}">
                <a16:creationId xmlns:a16="http://schemas.microsoft.com/office/drawing/2014/main" id="{C1FC0C24-0153-1ED3-5863-712C7C38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11" y="729948"/>
            <a:ext cx="3126508" cy="5377736"/>
          </a:xfrm>
          <a:prstGeom prst="rect">
            <a:avLst/>
          </a:prstGeom>
        </p:spPr>
      </p:pic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EB2525C0-EC2A-F068-AE48-2F4F7A6F0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42813"/>
              </p:ext>
            </p:extLst>
          </p:nvPr>
        </p:nvGraphicFramePr>
        <p:xfrm>
          <a:off x="4808143" y="2294477"/>
          <a:ext cx="6822605" cy="359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81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3532C2C-91F9-4DD5-BDE6-7A03A21F8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C8F54C-B1A7-4D37-BB04-3A2ACDD6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772722-39AD-9022-15AE-061B9E02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547" y="284176"/>
            <a:ext cx="4503773" cy="14693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6000" b="1" u="sng" err="1">
                <a:solidFill>
                  <a:schemeClr val="accent4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الرؤيا</a:t>
            </a:r>
            <a:r>
              <a:rPr lang="tr-TR" sz="6000" b="1" u="sng">
                <a:solidFill>
                  <a:schemeClr val="accent4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 </a:t>
            </a:r>
            <a:r>
              <a:rPr lang="tr-TR" sz="6000" b="1" u="sng" err="1">
                <a:solidFill>
                  <a:schemeClr val="accent4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المستقبلية</a:t>
            </a:r>
            <a:endParaRPr lang="tr-TR" sz="6000" b="1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4357F-DD85-4709-AAE7-281E1922E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0962" y="484632"/>
            <a:ext cx="2325327" cy="250621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5" descr="metin, saat içeren bir resim&#10;&#10;Açıklama otomatik olarak oluşturuldu">
            <a:extLst>
              <a:ext uri="{FF2B5EF4-FFF2-40B4-BE49-F238E27FC236}">
                <a16:creationId xmlns:a16="http://schemas.microsoft.com/office/drawing/2014/main" id="{82993F72-05A7-8726-2940-19980B290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1" r="31540" b="-2"/>
          <a:stretch/>
        </p:blipFill>
        <p:spPr>
          <a:xfrm>
            <a:off x="475514" y="576598"/>
            <a:ext cx="2758878" cy="37280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26827F5-0377-42DD-9E3D-33611F0C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64379"/>
            <a:ext cx="2821738" cy="2208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Mavi bir masa üzerinde pembe duvar ile alarm saati">
            <a:extLst>
              <a:ext uri="{FF2B5EF4-FFF2-40B4-BE49-F238E27FC236}">
                <a16:creationId xmlns:a16="http://schemas.microsoft.com/office/drawing/2014/main" id="{8D490A39-36D0-69E7-11B0-05F4B308F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0" r="46727" b="1"/>
          <a:stretch/>
        </p:blipFill>
        <p:spPr>
          <a:xfrm>
            <a:off x="3470963" y="3135501"/>
            <a:ext cx="2325327" cy="323047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813812-F277-F417-33CD-6BEAE926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80" y="2681713"/>
            <a:ext cx="6049649" cy="4416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من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أجل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ضمان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المشروع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واستمراريته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في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التطور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سنظل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مستمرين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في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توسيع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القطع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حيث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تلائم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جميع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الأذواق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وصيحات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الموضة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العصرية</a:t>
            </a:r>
            <a:r>
              <a:rPr lang="tr-TR" sz="4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tr-TR" sz="4000" b="1" err="1">
                <a:solidFill>
                  <a:schemeClr val="bg1"/>
                </a:solidFill>
                <a:ea typeface="+mn-lt"/>
                <a:cs typeface="+mn-lt"/>
              </a:rPr>
              <a:t>المتجددة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925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Banded</vt:lpstr>
      <vt:lpstr> سنا لتجارة وتصدير وتوزيع الألبسة الجاهزة النسائية والولادية</vt:lpstr>
      <vt:lpstr>المشكلة:1 </vt:lpstr>
      <vt:lpstr>الحل:1</vt:lpstr>
      <vt:lpstr>المنتج:1</vt:lpstr>
      <vt:lpstr>الفريق:1</vt:lpstr>
      <vt:lpstr>المزايا التنافسية:1</vt:lpstr>
      <vt:lpstr>لماذا ؟</vt:lpstr>
      <vt:lpstr>جذب العملاء</vt:lpstr>
      <vt:lpstr>الرؤيا المستقبلية</vt:lpstr>
      <vt:lpstr>رأس المال المناسب = مصروف التأسيس + النفقات الرأس مالية + ( النفقات التشغيلية × 25% )</vt:lpstr>
      <vt:lpstr>PowerPoint Sunusu</vt:lpstr>
      <vt:lpstr>سنا لتجارة وتصدير وتوزيع الألبسة الجاهزة النسائية والولادية  شكراً لِحُسن استماعِكُم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Lara Kaddur</cp:lastModifiedBy>
  <cp:revision>1</cp:revision>
  <dcterms:created xsi:type="dcterms:W3CDTF">2023-03-04T17:32:45Z</dcterms:created>
  <dcterms:modified xsi:type="dcterms:W3CDTF">2023-03-05T16:04:24Z</dcterms:modified>
</cp:coreProperties>
</file>